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9"/>
  </p:notesMasterIdLst>
  <p:sldIdLst>
    <p:sldId id="309" r:id="rId2"/>
    <p:sldId id="256" r:id="rId3"/>
    <p:sldId id="257" r:id="rId4"/>
    <p:sldId id="269" r:id="rId5"/>
    <p:sldId id="258" r:id="rId6"/>
    <p:sldId id="306" r:id="rId7"/>
    <p:sldId id="259" r:id="rId8"/>
    <p:sldId id="307" r:id="rId9"/>
    <p:sldId id="260" r:id="rId10"/>
    <p:sldId id="262" r:id="rId11"/>
    <p:sldId id="265" r:id="rId12"/>
    <p:sldId id="261" r:id="rId13"/>
    <p:sldId id="264" r:id="rId14"/>
    <p:sldId id="263" r:id="rId15"/>
    <p:sldId id="321" r:id="rId16"/>
    <p:sldId id="266" r:id="rId17"/>
    <p:sldId id="305" r:id="rId18"/>
    <p:sldId id="310" r:id="rId19"/>
    <p:sldId id="268" r:id="rId20"/>
    <p:sldId id="272" r:id="rId21"/>
    <p:sldId id="267" r:id="rId22"/>
    <p:sldId id="270" r:id="rId23"/>
    <p:sldId id="271" r:id="rId24"/>
    <p:sldId id="273" r:id="rId25"/>
    <p:sldId id="276" r:id="rId26"/>
    <p:sldId id="277" r:id="rId27"/>
    <p:sldId id="278" r:id="rId28"/>
    <p:sldId id="280" r:id="rId29"/>
    <p:sldId id="281" r:id="rId30"/>
    <p:sldId id="282" r:id="rId31"/>
    <p:sldId id="283" r:id="rId32"/>
    <p:sldId id="284" r:id="rId33"/>
    <p:sldId id="285" r:id="rId34"/>
    <p:sldId id="286" r:id="rId35"/>
    <p:sldId id="287" r:id="rId36"/>
    <p:sldId id="274" r:id="rId37"/>
    <p:sldId id="288" r:id="rId38"/>
    <p:sldId id="290" r:id="rId39"/>
    <p:sldId id="311" r:id="rId40"/>
    <p:sldId id="289" r:id="rId41"/>
    <p:sldId id="291" r:id="rId42"/>
    <p:sldId id="322" r:id="rId43"/>
    <p:sldId id="275" r:id="rId44"/>
    <p:sldId id="292" r:id="rId45"/>
    <p:sldId id="293" r:id="rId46"/>
    <p:sldId id="294" r:id="rId47"/>
    <p:sldId id="312" r:id="rId48"/>
    <p:sldId id="320" r:id="rId49"/>
    <p:sldId id="313" r:id="rId50"/>
    <p:sldId id="314" r:id="rId51"/>
    <p:sldId id="308" r:id="rId52"/>
    <p:sldId id="298" r:id="rId53"/>
    <p:sldId id="299" r:id="rId54"/>
    <p:sldId id="301" r:id="rId55"/>
    <p:sldId id="302" r:id="rId56"/>
    <p:sldId id="303" r:id="rId57"/>
    <p:sldId id="304" r:id="rId5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20" autoAdjust="0"/>
    <p:restoredTop sz="94675"/>
  </p:normalViewPr>
  <p:slideViewPr>
    <p:cSldViewPr snapToGrid="0">
      <p:cViewPr varScale="1">
        <p:scale>
          <a:sx n="89" d="100"/>
          <a:sy n="89" d="100"/>
        </p:scale>
        <p:origin x="920"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tableStyles" Target="tableStyle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notesMaster" Target="notesMasters/notesMaster1.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presProps" Target="presProps.xml"/><Relationship Id="rId61" Type="http://schemas.openxmlformats.org/officeDocument/2006/relationships/viewProps" Target="viewProps.xml"/><Relationship Id="rId62" Type="http://schemas.openxmlformats.org/officeDocument/2006/relationships/theme" Target="theme/theme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CE3D686-B90A-264A-91CC-AA3114CC6493}" type="doc">
      <dgm:prSet loTypeId="urn:microsoft.com/office/officeart/2005/8/layout/cycle6" loCatId="process" qsTypeId="urn:microsoft.com/office/officeart/2005/8/quickstyle/simple4" qsCatId="simple" csTypeId="urn:microsoft.com/office/officeart/2005/8/colors/accent1_2" csCatId="accent1" phldr="1"/>
      <dgm:spPr/>
      <dgm:t>
        <a:bodyPr/>
        <a:lstStyle/>
        <a:p>
          <a:endParaRPr lang="en-US"/>
        </a:p>
      </dgm:t>
    </dgm:pt>
    <dgm:pt modelId="{4EAC7F98-CAD5-B648-B357-54202670B74D}">
      <dgm:prSet/>
      <dgm:spPr/>
      <dgm:t>
        <a:bodyPr/>
        <a:lstStyle/>
        <a:p>
          <a:pPr rtl="0"/>
          <a:r>
            <a:rPr lang="en-US" dirty="0" smtClean="0"/>
            <a:t>Vectors / Scalar</a:t>
          </a:r>
          <a:endParaRPr lang="en-US" dirty="0"/>
        </a:p>
      </dgm:t>
    </dgm:pt>
    <dgm:pt modelId="{8910BD61-E6F7-CC43-B24D-C9301BA4E516}" type="parTrans" cxnId="{BD4E183A-F5DE-024D-B9E5-04C266A2D5ED}">
      <dgm:prSet/>
      <dgm:spPr/>
      <dgm:t>
        <a:bodyPr/>
        <a:lstStyle/>
        <a:p>
          <a:endParaRPr lang="en-US"/>
        </a:p>
      </dgm:t>
    </dgm:pt>
    <dgm:pt modelId="{1CE610E4-D8BE-1C41-8E44-FC8431025E82}" type="sibTrans" cxnId="{BD4E183A-F5DE-024D-B9E5-04C266A2D5ED}">
      <dgm:prSet/>
      <dgm:spPr/>
      <dgm:t>
        <a:bodyPr/>
        <a:lstStyle/>
        <a:p>
          <a:endParaRPr lang="en-US"/>
        </a:p>
      </dgm:t>
    </dgm:pt>
    <dgm:pt modelId="{3BD70A21-1BA4-4945-BB03-E1368E3F6BB5}">
      <dgm:prSet/>
      <dgm:spPr/>
      <dgm:t>
        <a:bodyPr/>
        <a:lstStyle/>
        <a:p>
          <a:pPr rtl="0"/>
          <a:r>
            <a:rPr lang="en-US" smtClean="0"/>
            <a:t>WordPress</a:t>
          </a:r>
          <a:endParaRPr lang="en-US"/>
        </a:p>
      </dgm:t>
    </dgm:pt>
    <dgm:pt modelId="{F2B0606D-95D3-284F-BDEA-0A42A1DE4863}" type="parTrans" cxnId="{12F3C889-687D-724B-98E3-11381405BC5B}">
      <dgm:prSet/>
      <dgm:spPr/>
      <dgm:t>
        <a:bodyPr/>
        <a:lstStyle/>
        <a:p>
          <a:endParaRPr lang="en-US"/>
        </a:p>
      </dgm:t>
    </dgm:pt>
    <dgm:pt modelId="{4EABAD0B-C2C2-BD4D-A995-CC03D6996F97}" type="sibTrans" cxnId="{12F3C889-687D-724B-98E3-11381405BC5B}">
      <dgm:prSet/>
      <dgm:spPr/>
      <dgm:t>
        <a:bodyPr/>
        <a:lstStyle/>
        <a:p>
          <a:endParaRPr lang="en-US"/>
        </a:p>
      </dgm:t>
    </dgm:pt>
    <dgm:pt modelId="{120CB503-5720-894D-9745-A2D4D5953F82}">
      <dgm:prSet/>
      <dgm:spPr/>
      <dgm:t>
        <a:bodyPr/>
        <a:lstStyle/>
        <a:p>
          <a:pPr rtl="0"/>
          <a:r>
            <a:rPr lang="en-US" dirty="0" smtClean="0"/>
            <a:t>Drupal / HTML</a:t>
          </a:r>
          <a:endParaRPr lang="en-US" dirty="0"/>
        </a:p>
      </dgm:t>
    </dgm:pt>
    <dgm:pt modelId="{7334079E-34A6-7E42-B33E-1BF408C1232A}" type="parTrans" cxnId="{3C60C0EC-54F3-8B4B-984F-C57649D4360A}">
      <dgm:prSet/>
      <dgm:spPr/>
      <dgm:t>
        <a:bodyPr/>
        <a:lstStyle/>
        <a:p>
          <a:endParaRPr lang="en-US"/>
        </a:p>
      </dgm:t>
    </dgm:pt>
    <dgm:pt modelId="{C8C47245-7B12-EB42-871D-F874023CED2F}" type="sibTrans" cxnId="{3C60C0EC-54F3-8B4B-984F-C57649D4360A}">
      <dgm:prSet/>
      <dgm:spPr/>
      <dgm:t>
        <a:bodyPr/>
        <a:lstStyle/>
        <a:p>
          <a:endParaRPr lang="en-US"/>
        </a:p>
      </dgm:t>
    </dgm:pt>
    <dgm:pt modelId="{58EBDBEC-2709-D845-8C9B-693BEF7ABAD8}">
      <dgm:prSet/>
      <dgm:spPr/>
      <dgm:t>
        <a:bodyPr/>
        <a:lstStyle/>
        <a:p>
          <a:pPr rtl="0"/>
          <a:r>
            <a:rPr lang="en-US" dirty="0" smtClean="0"/>
            <a:t>Fulcrum (FUTURE)</a:t>
          </a:r>
          <a:endParaRPr lang="en-US" dirty="0"/>
        </a:p>
      </dgm:t>
    </dgm:pt>
    <dgm:pt modelId="{7C433CEE-A602-834E-B196-5EA17631C358}" type="parTrans" cxnId="{AC09DA42-5656-1249-93A1-7797684DCED8}">
      <dgm:prSet/>
      <dgm:spPr/>
      <dgm:t>
        <a:bodyPr/>
        <a:lstStyle/>
        <a:p>
          <a:endParaRPr lang="en-US"/>
        </a:p>
      </dgm:t>
    </dgm:pt>
    <dgm:pt modelId="{E75D7FD0-E4D5-FE4D-9327-7181BCC5FE45}" type="sibTrans" cxnId="{AC09DA42-5656-1249-93A1-7797684DCED8}">
      <dgm:prSet/>
      <dgm:spPr/>
      <dgm:t>
        <a:bodyPr/>
        <a:lstStyle/>
        <a:p>
          <a:endParaRPr lang="en-US"/>
        </a:p>
      </dgm:t>
    </dgm:pt>
    <dgm:pt modelId="{DA30986F-05B1-6A4A-970C-FE0145C7B92F}">
      <dgm:prSet/>
      <dgm:spPr/>
      <dgm:t>
        <a:bodyPr/>
        <a:lstStyle/>
        <a:p>
          <a:pPr rtl="0"/>
          <a:r>
            <a:rPr lang="en-US" dirty="0" smtClean="0"/>
            <a:t>Vega (FUTURE)</a:t>
          </a:r>
          <a:endParaRPr lang="en-US" dirty="0"/>
        </a:p>
      </dgm:t>
    </dgm:pt>
    <dgm:pt modelId="{8965E089-CA9E-EF44-8D6E-87F027552D7B}" type="parTrans" cxnId="{12A9B180-EB82-2544-B3D8-9CB64A1B2FA2}">
      <dgm:prSet/>
      <dgm:spPr/>
      <dgm:t>
        <a:bodyPr/>
        <a:lstStyle/>
        <a:p>
          <a:endParaRPr lang="en-US"/>
        </a:p>
      </dgm:t>
    </dgm:pt>
    <dgm:pt modelId="{0D353DB8-4FE2-D947-816A-8252EF9AD7B5}" type="sibTrans" cxnId="{12A9B180-EB82-2544-B3D8-9CB64A1B2FA2}">
      <dgm:prSet/>
      <dgm:spPr/>
      <dgm:t>
        <a:bodyPr/>
        <a:lstStyle/>
        <a:p>
          <a:endParaRPr lang="en-US"/>
        </a:p>
      </dgm:t>
    </dgm:pt>
    <dgm:pt modelId="{917991B8-ED35-D84A-B7C0-6FF40CD339A3}" type="pres">
      <dgm:prSet presAssocID="{ACE3D686-B90A-264A-91CC-AA3114CC6493}" presName="cycle" presStyleCnt="0">
        <dgm:presLayoutVars>
          <dgm:dir/>
          <dgm:resizeHandles val="exact"/>
        </dgm:presLayoutVars>
      </dgm:prSet>
      <dgm:spPr/>
      <dgm:t>
        <a:bodyPr/>
        <a:lstStyle/>
        <a:p>
          <a:endParaRPr lang="en-US"/>
        </a:p>
      </dgm:t>
    </dgm:pt>
    <dgm:pt modelId="{438B6AF2-1B11-3B4D-8A90-8E32483BFC1B}" type="pres">
      <dgm:prSet presAssocID="{4EAC7F98-CAD5-B648-B357-54202670B74D}" presName="node" presStyleLbl="node1" presStyleIdx="0" presStyleCnt="5">
        <dgm:presLayoutVars>
          <dgm:bulletEnabled val="1"/>
        </dgm:presLayoutVars>
      </dgm:prSet>
      <dgm:spPr/>
      <dgm:t>
        <a:bodyPr/>
        <a:lstStyle/>
        <a:p>
          <a:endParaRPr lang="en-US"/>
        </a:p>
      </dgm:t>
    </dgm:pt>
    <dgm:pt modelId="{FA084FCC-F805-F147-B834-D69E57DEB2A4}" type="pres">
      <dgm:prSet presAssocID="{4EAC7F98-CAD5-B648-B357-54202670B74D}" presName="spNode" presStyleCnt="0"/>
      <dgm:spPr/>
    </dgm:pt>
    <dgm:pt modelId="{6193ED33-5D3A-A946-8FF0-B812212B3845}" type="pres">
      <dgm:prSet presAssocID="{1CE610E4-D8BE-1C41-8E44-FC8431025E82}" presName="sibTrans" presStyleLbl="sibTrans1D1" presStyleIdx="0" presStyleCnt="5"/>
      <dgm:spPr/>
      <dgm:t>
        <a:bodyPr/>
        <a:lstStyle/>
        <a:p>
          <a:endParaRPr lang="en-US"/>
        </a:p>
      </dgm:t>
    </dgm:pt>
    <dgm:pt modelId="{3B9FA1B0-1415-6545-AEF3-ECB1AE8AE4E0}" type="pres">
      <dgm:prSet presAssocID="{3BD70A21-1BA4-4945-BB03-E1368E3F6BB5}" presName="node" presStyleLbl="node1" presStyleIdx="1" presStyleCnt="5">
        <dgm:presLayoutVars>
          <dgm:bulletEnabled val="1"/>
        </dgm:presLayoutVars>
      </dgm:prSet>
      <dgm:spPr/>
      <dgm:t>
        <a:bodyPr/>
        <a:lstStyle/>
        <a:p>
          <a:endParaRPr lang="en-US"/>
        </a:p>
      </dgm:t>
    </dgm:pt>
    <dgm:pt modelId="{309B5040-CB73-E248-A708-E65D27B1E51E}" type="pres">
      <dgm:prSet presAssocID="{3BD70A21-1BA4-4945-BB03-E1368E3F6BB5}" presName="spNode" presStyleCnt="0"/>
      <dgm:spPr/>
    </dgm:pt>
    <dgm:pt modelId="{1E16CAE2-850F-E449-915A-FC72C5EFB579}" type="pres">
      <dgm:prSet presAssocID="{4EABAD0B-C2C2-BD4D-A995-CC03D6996F97}" presName="sibTrans" presStyleLbl="sibTrans1D1" presStyleIdx="1" presStyleCnt="5"/>
      <dgm:spPr/>
      <dgm:t>
        <a:bodyPr/>
        <a:lstStyle/>
        <a:p>
          <a:endParaRPr lang="en-US"/>
        </a:p>
      </dgm:t>
    </dgm:pt>
    <dgm:pt modelId="{2531917D-5B9A-6142-A042-211AD045CE1C}" type="pres">
      <dgm:prSet presAssocID="{120CB503-5720-894D-9745-A2D4D5953F82}" presName="node" presStyleLbl="node1" presStyleIdx="2" presStyleCnt="5">
        <dgm:presLayoutVars>
          <dgm:bulletEnabled val="1"/>
        </dgm:presLayoutVars>
      </dgm:prSet>
      <dgm:spPr/>
      <dgm:t>
        <a:bodyPr/>
        <a:lstStyle/>
        <a:p>
          <a:endParaRPr lang="en-US"/>
        </a:p>
      </dgm:t>
    </dgm:pt>
    <dgm:pt modelId="{A8BA8DD7-0AC3-404A-A65C-9DEB32E4C7ED}" type="pres">
      <dgm:prSet presAssocID="{120CB503-5720-894D-9745-A2D4D5953F82}" presName="spNode" presStyleCnt="0"/>
      <dgm:spPr/>
    </dgm:pt>
    <dgm:pt modelId="{4FF8EBFA-A155-FC42-BE4E-D706642013E3}" type="pres">
      <dgm:prSet presAssocID="{C8C47245-7B12-EB42-871D-F874023CED2F}" presName="sibTrans" presStyleLbl="sibTrans1D1" presStyleIdx="2" presStyleCnt="5"/>
      <dgm:spPr/>
      <dgm:t>
        <a:bodyPr/>
        <a:lstStyle/>
        <a:p>
          <a:endParaRPr lang="en-US"/>
        </a:p>
      </dgm:t>
    </dgm:pt>
    <dgm:pt modelId="{AFB42C02-54C8-554E-8B1A-2E9E86D0ED44}" type="pres">
      <dgm:prSet presAssocID="{58EBDBEC-2709-D845-8C9B-693BEF7ABAD8}" presName="node" presStyleLbl="node1" presStyleIdx="3" presStyleCnt="5">
        <dgm:presLayoutVars>
          <dgm:bulletEnabled val="1"/>
        </dgm:presLayoutVars>
      </dgm:prSet>
      <dgm:spPr/>
      <dgm:t>
        <a:bodyPr/>
        <a:lstStyle/>
        <a:p>
          <a:endParaRPr lang="en-US"/>
        </a:p>
      </dgm:t>
    </dgm:pt>
    <dgm:pt modelId="{22F6DDFA-B2CA-3F4F-86C9-61064486EB63}" type="pres">
      <dgm:prSet presAssocID="{58EBDBEC-2709-D845-8C9B-693BEF7ABAD8}" presName="spNode" presStyleCnt="0"/>
      <dgm:spPr/>
    </dgm:pt>
    <dgm:pt modelId="{2272DE11-7A16-E442-B88D-2E70299CBE00}" type="pres">
      <dgm:prSet presAssocID="{E75D7FD0-E4D5-FE4D-9327-7181BCC5FE45}" presName="sibTrans" presStyleLbl="sibTrans1D1" presStyleIdx="3" presStyleCnt="5"/>
      <dgm:spPr/>
      <dgm:t>
        <a:bodyPr/>
        <a:lstStyle/>
        <a:p>
          <a:endParaRPr lang="en-US"/>
        </a:p>
      </dgm:t>
    </dgm:pt>
    <dgm:pt modelId="{B457D6FB-CBB4-1B4F-B40D-F886F0F09471}" type="pres">
      <dgm:prSet presAssocID="{DA30986F-05B1-6A4A-970C-FE0145C7B92F}" presName="node" presStyleLbl="node1" presStyleIdx="4" presStyleCnt="5">
        <dgm:presLayoutVars>
          <dgm:bulletEnabled val="1"/>
        </dgm:presLayoutVars>
      </dgm:prSet>
      <dgm:spPr/>
      <dgm:t>
        <a:bodyPr/>
        <a:lstStyle/>
        <a:p>
          <a:endParaRPr lang="en-US"/>
        </a:p>
      </dgm:t>
    </dgm:pt>
    <dgm:pt modelId="{7034C020-5655-164B-AD92-93F969922318}" type="pres">
      <dgm:prSet presAssocID="{DA30986F-05B1-6A4A-970C-FE0145C7B92F}" presName="spNode" presStyleCnt="0"/>
      <dgm:spPr/>
    </dgm:pt>
    <dgm:pt modelId="{1564A708-BC1E-D048-8944-ABA52A67A900}" type="pres">
      <dgm:prSet presAssocID="{0D353DB8-4FE2-D947-816A-8252EF9AD7B5}" presName="sibTrans" presStyleLbl="sibTrans1D1" presStyleIdx="4" presStyleCnt="5"/>
      <dgm:spPr/>
      <dgm:t>
        <a:bodyPr/>
        <a:lstStyle/>
        <a:p>
          <a:endParaRPr lang="en-US"/>
        </a:p>
      </dgm:t>
    </dgm:pt>
  </dgm:ptLst>
  <dgm:cxnLst>
    <dgm:cxn modelId="{620C3AA5-69A1-4A43-907F-BD3CE0D70126}" type="presOf" srcId="{3BD70A21-1BA4-4945-BB03-E1368E3F6BB5}" destId="{3B9FA1B0-1415-6545-AEF3-ECB1AE8AE4E0}" srcOrd="0" destOrd="0" presId="urn:microsoft.com/office/officeart/2005/8/layout/cycle6"/>
    <dgm:cxn modelId="{239007EC-0312-AC4D-9967-8F5BB852848A}" type="presOf" srcId="{DA30986F-05B1-6A4A-970C-FE0145C7B92F}" destId="{B457D6FB-CBB4-1B4F-B40D-F886F0F09471}" srcOrd="0" destOrd="0" presId="urn:microsoft.com/office/officeart/2005/8/layout/cycle6"/>
    <dgm:cxn modelId="{CF97C5F6-1EAA-FE4A-A76A-16A24EDE1049}" type="presOf" srcId="{4EABAD0B-C2C2-BD4D-A995-CC03D6996F97}" destId="{1E16CAE2-850F-E449-915A-FC72C5EFB579}" srcOrd="0" destOrd="0" presId="urn:microsoft.com/office/officeart/2005/8/layout/cycle6"/>
    <dgm:cxn modelId="{12A9B180-EB82-2544-B3D8-9CB64A1B2FA2}" srcId="{ACE3D686-B90A-264A-91CC-AA3114CC6493}" destId="{DA30986F-05B1-6A4A-970C-FE0145C7B92F}" srcOrd="4" destOrd="0" parTransId="{8965E089-CA9E-EF44-8D6E-87F027552D7B}" sibTransId="{0D353DB8-4FE2-D947-816A-8252EF9AD7B5}"/>
    <dgm:cxn modelId="{12F3C889-687D-724B-98E3-11381405BC5B}" srcId="{ACE3D686-B90A-264A-91CC-AA3114CC6493}" destId="{3BD70A21-1BA4-4945-BB03-E1368E3F6BB5}" srcOrd="1" destOrd="0" parTransId="{F2B0606D-95D3-284F-BDEA-0A42A1DE4863}" sibTransId="{4EABAD0B-C2C2-BD4D-A995-CC03D6996F97}"/>
    <dgm:cxn modelId="{C9FD0F49-6892-A14E-A924-32E8D461A47C}" type="presOf" srcId="{C8C47245-7B12-EB42-871D-F874023CED2F}" destId="{4FF8EBFA-A155-FC42-BE4E-D706642013E3}" srcOrd="0" destOrd="0" presId="urn:microsoft.com/office/officeart/2005/8/layout/cycle6"/>
    <dgm:cxn modelId="{403FEAB1-700D-0E44-A076-3E587D424961}" type="presOf" srcId="{0D353DB8-4FE2-D947-816A-8252EF9AD7B5}" destId="{1564A708-BC1E-D048-8944-ABA52A67A900}" srcOrd="0" destOrd="0" presId="urn:microsoft.com/office/officeart/2005/8/layout/cycle6"/>
    <dgm:cxn modelId="{AC09DA42-5656-1249-93A1-7797684DCED8}" srcId="{ACE3D686-B90A-264A-91CC-AA3114CC6493}" destId="{58EBDBEC-2709-D845-8C9B-693BEF7ABAD8}" srcOrd="3" destOrd="0" parTransId="{7C433CEE-A602-834E-B196-5EA17631C358}" sibTransId="{E75D7FD0-E4D5-FE4D-9327-7181BCC5FE45}"/>
    <dgm:cxn modelId="{FAC1B1DB-0319-9947-96B2-45FF1E3A1C6E}" type="presOf" srcId="{ACE3D686-B90A-264A-91CC-AA3114CC6493}" destId="{917991B8-ED35-D84A-B7C0-6FF40CD339A3}" srcOrd="0" destOrd="0" presId="urn:microsoft.com/office/officeart/2005/8/layout/cycle6"/>
    <dgm:cxn modelId="{3C60C0EC-54F3-8B4B-984F-C57649D4360A}" srcId="{ACE3D686-B90A-264A-91CC-AA3114CC6493}" destId="{120CB503-5720-894D-9745-A2D4D5953F82}" srcOrd="2" destOrd="0" parTransId="{7334079E-34A6-7E42-B33E-1BF408C1232A}" sibTransId="{C8C47245-7B12-EB42-871D-F874023CED2F}"/>
    <dgm:cxn modelId="{BD4E183A-F5DE-024D-B9E5-04C266A2D5ED}" srcId="{ACE3D686-B90A-264A-91CC-AA3114CC6493}" destId="{4EAC7F98-CAD5-B648-B357-54202670B74D}" srcOrd="0" destOrd="0" parTransId="{8910BD61-E6F7-CC43-B24D-C9301BA4E516}" sibTransId="{1CE610E4-D8BE-1C41-8E44-FC8431025E82}"/>
    <dgm:cxn modelId="{16F70CB0-1E77-C14A-9FAF-F2377201B999}" type="presOf" srcId="{1CE610E4-D8BE-1C41-8E44-FC8431025E82}" destId="{6193ED33-5D3A-A946-8FF0-B812212B3845}" srcOrd="0" destOrd="0" presId="urn:microsoft.com/office/officeart/2005/8/layout/cycle6"/>
    <dgm:cxn modelId="{55486BF8-0B43-5940-AB16-4A71C64F662D}" type="presOf" srcId="{E75D7FD0-E4D5-FE4D-9327-7181BCC5FE45}" destId="{2272DE11-7A16-E442-B88D-2E70299CBE00}" srcOrd="0" destOrd="0" presId="urn:microsoft.com/office/officeart/2005/8/layout/cycle6"/>
    <dgm:cxn modelId="{46FF99B5-101D-9C43-B8FB-B5EB2A46E499}" type="presOf" srcId="{120CB503-5720-894D-9745-A2D4D5953F82}" destId="{2531917D-5B9A-6142-A042-211AD045CE1C}" srcOrd="0" destOrd="0" presId="urn:microsoft.com/office/officeart/2005/8/layout/cycle6"/>
    <dgm:cxn modelId="{010F7B64-08BF-C748-A06D-AFF25797C93E}" type="presOf" srcId="{4EAC7F98-CAD5-B648-B357-54202670B74D}" destId="{438B6AF2-1B11-3B4D-8A90-8E32483BFC1B}" srcOrd="0" destOrd="0" presId="urn:microsoft.com/office/officeart/2005/8/layout/cycle6"/>
    <dgm:cxn modelId="{5FE6B215-D24A-FA4F-8F37-6EBAD2F9E0AC}" type="presOf" srcId="{58EBDBEC-2709-D845-8C9B-693BEF7ABAD8}" destId="{AFB42C02-54C8-554E-8B1A-2E9E86D0ED44}" srcOrd="0" destOrd="0" presId="urn:microsoft.com/office/officeart/2005/8/layout/cycle6"/>
    <dgm:cxn modelId="{D5444119-0F75-2C4A-8CF9-1535FF0EF2BB}" type="presParOf" srcId="{917991B8-ED35-D84A-B7C0-6FF40CD339A3}" destId="{438B6AF2-1B11-3B4D-8A90-8E32483BFC1B}" srcOrd="0" destOrd="0" presId="urn:microsoft.com/office/officeart/2005/8/layout/cycle6"/>
    <dgm:cxn modelId="{EE3BE486-702B-0E43-91E6-760CD1E9FDCE}" type="presParOf" srcId="{917991B8-ED35-D84A-B7C0-6FF40CD339A3}" destId="{FA084FCC-F805-F147-B834-D69E57DEB2A4}" srcOrd="1" destOrd="0" presId="urn:microsoft.com/office/officeart/2005/8/layout/cycle6"/>
    <dgm:cxn modelId="{D05CD305-D3EB-6643-860C-EEAEB282587D}" type="presParOf" srcId="{917991B8-ED35-D84A-B7C0-6FF40CD339A3}" destId="{6193ED33-5D3A-A946-8FF0-B812212B3845}" srcOrd="2" destOrd="0" presId="urn:microsoft.com/office/officeart/2005/8/layout/cycle6"/>
    <dgm:cxn modelId="{9D54FBA4-7058-F049-8941-25C90A11D5EA}" type="presParOf" srcId="{917991B8-ED35-D84A-B7C0-6FF40CD339A3}" destId="{3B9FA1B0-1415-6545-AEF3-ECB1AE8AE4E0}" srcOrd="3" destOrd="0" presId="urn:microsoft.com/office/officeart/2005/8/layout/cycle6"/>
    <dgm:cxn modelId="{D5D87552-C257-8A43-ACAA-7A66E8FC5B6B}" type="presParOf" srcId="{917991B8-ED35-D84A-B7C0-6FF40CD339A3}" destId="{309B5040-CB73-E248-A708-E65D27B1E51E}" srcOrd="4" destOrd="0" presId="urn:microsoft.com/office/officeart/2005/8/layout/cycle6"/>
    <dgm:cxn modelId="{22442D06-4FA9-0947-AC0D-48E5D1B6750B}" type="presParOf" srcId="{917991B8-ED35-D84A-B7C0-6FF40CD339A3}" destId="{1E16CAE2-850F-E449-915A-FC72C5EFB579}" srcOrd="5" destOrd="0" presId="urn:microsoft.com/office/officeart/2005/8/layout/cycle6"/>
    <dgm:cxn modelId="{4FBA132D-68D1-4B4B-95F3-1F3AF432AD01}" type="presParOf" srcId="{917991B8-ED35-D84A-B7C0-6FF40CD339A3}" destId="{2531917D-5B9A-6142-A042-211AD045CE1C}" srcOrd="6" destOrd="0" presId="urn:microsoft.com/office/officeart/2005/8/layout/cycle6"/>
    <dgm:cxn modelId="{1FD0BBFA-E258-7342-9C11-865E639A5517}" type="presParOf" srcId="{917991B8-ED35-D84A-B7C0-6FF40CD339A3}" destId="{A8BA8DD7-0AC3-404A-A65C-9DEB32E4C7ED}" srcOrd="7" destOrd="0" presId="urn:microsoft.com/office/officeart/2005/8/layout/cycle6"/>
    <dgm:cxn modelId="{EE60F117-E980-A04E-B5EC-4B3098644B3D}" type="presParOf" srcId="{917991B8-ED35-D84A-B7C0-6FF40CD339A3}" destId="{4FF8EBFA-A155-FC42-BE4E-D706642013E3}" srcOrd="8" destOrd="0" presId="urn:microsoft.com/office/officeart/2005/8/layout/cycle6"/>
    <dgm:cxn modelId="{52D2FEFD-BDFF-7F43-AACF-BDB229B65758}" type="presParOf" srcId="{917991B8-ED35-D84A-B7C0-6FF40CD339A3}" destId="{AFB42C02-54C8-554E-8B1A-2E9E86D0ED44}" srcOrd="9" destOrd="0" presId="urn:microsoft.com/office/officeart/2005/8/layout/cycle6"/>
    <dgm:cxn modelId="{4DF52B31-E1F0-BB44-BE91-3BD32A5B3581}" type="presParOf" srcId="{917991B8-ED35-D84A-B7C0-6FF40CD339A3}" destId="{22F6DDFA-B2CA-3F4F-86C9-61064486EB63}" srcOrd="10" destOrd="0" presId="urn:microsoft.com/office/officeart/2005/8/layout/cycle6"/>
    <dgm:cxn modelId="{B3D96707-1969-9F4E-A6E5-21887B41FBD4}" type="presParOf" srcId="{917991B8-ED35-D84A-B7C0-6FF40CD339A3}" destId="{2272DE11-7A16-E442-B88D-2E70299CBE00}" srcOrd="11" destOrd="0" presId="urn:microsoft.com/office/officeart/2005/8/layout/cycle6"/>
    <dgm:cxn modelId="{9AAC19DF-F5D4-F244-AEE9-BB3682B464C3}" type="presParOf" srcId="{917991B8-ED35-D84A-B7C0-6FF40CD339A3}" destId="{B457D6FB-CBB4-1B4F-B40D-F886F0F09471}" srcOrd="12" destOrd="0" presId="urn:microsoft.com/office/officeart/2005/8/layout/cycle6"/>
    <dgm:cxn modelId="{9262F46F-3F38-024E-87A1-ABAE9436A550}" type="presParOf" srcId="{917991B8-ED35-D84A-B7C0-6FF40CD339A3}" destId="{7034C020-5655-164B-AD92-93F969922318}" srcOrd="13" destOrd="0" presId="urn:microsoft.com/office/officeart/2005/8/layout/cycle6"/>
    <dgm:cxn modelId="{A81CEBFB-B8EA-574E-9A51-10681F3F903D}" type="presParOf" srcId="{917991B8-ED35-D84A-B7C0-6FF40CD339A3}" destId="{1564A708-BC1E-D048-8944-ABA52A67A900}" srcOrd="14" destOrd="0" presId="urn:microsoft.com/office/officeart/2005/8/layout/cycle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8F7567E-AF83-4F9D-82A7-C018419C6A46}" type="doc">
      <dgm:prSet loTypeId="urn:microsoft.com/office/officeart/2009/3/layout/RandomtoResultProcess" loCatId="process" qsTypeId="urn:microsoft.com/office/officeart/2005/8/quickstyle/simple3" qsCatId="simple" csTypeId="urn:microsoft.com/office/officeart/2005/8/colors/accent1_2" csCatId="accent1" phldr="1"/>
      <dgm:spPr/>
    </dgm:pt>
    <dgm:pt modelId="{91C70CB5-25CD-4171-8624-2911E6827E1C}">
      <dgm:prSet phldrT="[Text]"/>
      <dgm:spPr/>
      <dgm:t>
        <a:bodyPr/>
        <a:lstStyle/>
        <a:p>
          <a:r>
            <a:rPr lang="en-US" dirty="0" smtClean="0"/>
            <a:t>Media / Text</a:t>
          </a:r>
          <a:endParaRPr lang="en-US" dirty="0"/>
        </a:p>
      </dgm:t>
    </dgm:pt>
    <dgm:pt modelId="{F012CB1C-B01C-4909-9B39-6C6ECE153CA1}" type="parTrans" cxnId="{AEBB6A1B-FF9F-44D1-B6F2-52A6F2A5583A}">
      <dgm:prSet/>
      <dgm:spPr/>
      <dgm:t>
        <a:bodyPr/>
        <a:lstStyle/>
        <a:p>
          <a:endParaRPr lang="en-US"/>
        </a:p>
      </dgm:t>
    </dgm:pt>
    <dgm:pt modelId="{83AF915E-E841-48D2-AB4D-E48EF47BF0FC}" type="sibTrans" cxnId="{AEBB6A1B-FF9F-44D1-B6F2-52A6F2A5583A}">
      <dgm:prSet/>
      <dgm:spPr/>
      <dgm:t>
        <a:bodyPr/>
        <a:lstStyle/>
        <a:p>
          <a:endParaRPr lang="en-US"/>
        </a:p>
      </dgm:t>
    </dgm:pt>
    <dgm:pt modelId="{AB81D24F-9B49-4691-82C3-D93BB197A17A}">
      <dgm:prSet phldrT="[Text]"/>
      <dgm:spPr/>
      <dgm:t>
        <a:bodyPr/>
        <a:lstStyle/>
        <a:p>
          <a:r>
            <a:rPr lang="en-US" dirty="0"/>
            <a:t>Pages</a:t>
          </a:r>
        </a:p>
      </dgm:t>
    </dgm:pt>
    <dgm:pt modelId="{5A0CE3FF-DDD8-46C1-A9F4-801C955D6073}" type="parTrans" cxnId="{EE01CE70-0F45-4809-8A8B-00305E62FA39}">
      <dgm:prSet/>
      <dgm:spPr/>
      <dgm:t>
        <a:bodyPr/>
        <a:lstStyle/>
        <a:p>
          <a:endParaRPr lang="en-US"/>
        </a:p>
      </dgm:t>
    </dgm:pt>
    <dgm:pt modelId="{856F105D-8DBD-4362-AAF5-0E833C794D36}" type="sibTrans" cxnId="{EE01CE70-0F45-4809-8A8B-00305E62FA39}">
      <dgm:prSet/>
      <dgm:spPr/>
      <dgm:t>
        <a:bodyPr/>
        <a:lstStyle/>
        <a:p>
          <a:endParaRPr lang="en-US"/>
        </a:p>
      </dgm:t>
    </dgm:pt>
    <dgm:pt modelId="{0F947DD6-7CFB-4AC3-B039-FFD770041498}">
      <dgm:prSet phldrT="[Text]"/>
      <dgm:spPr/>
      <dgm:t>
        <a:bodyPr/>
        <a:lstStyle/>
        <a:p>
          <a:r>
            <a:rPr lang="en-US"/>
            <a:t>Paths</a:t>
          </a:r>
        </a:p>
      </dgm:t>
    </dgm:pt>
    <dgm:pt modelId="{7A98331B-91A9-41AE-AF2F-B93C9109B7F2}" type="parTrans" cxnId="{882AE505-2C53-46B4-98FE-DF8C0282504F}">
      <dgm:prSet/>
      <dgm:spPr/>
      <dgm:t>
        <a:bodyPr/>
        <a:lstStyle/>
        <a:p>
          <a:endParaRPr lang="en-US"/>
        </a:p>
      </dgm:t>
    </dgm:pt>
    <dgm:pt modelId="{CE5BE6AF-E166-4219-87D4-31E5725C6484}" type="sibTrans" cxnId="{882AE505-2C53-46B4-98FE-DF8C0282504F}">
      <dgm:prSet/>
      <dgm:spPr/>
      <dgm:t>
        <a:bodyPr/>
        <a:lstStyle/>
        <a:p>
          <a:endParaRPr lang="en-US"/>
        </a:p>
      </dgm:t>
    </dgm:pt>
    <dgm:pt modelId="{60C0DB08-34D8-46CC-A673-97C3DC3F2C9A}">
      <dgm:prSet phldrT="[Text]"/>
      <dgm:spPr/>
      <dgm:t>
        <a:bodyPr/>
        <a:lstStyle/>
        <a:p>
          <a:r>
            <a:rPr lang="en-US"/>
            <a:t>Book</a:t>
          </a:r>
        </a:p>
      </dgm:t>
    </dgm:pt>
    <dgm:pt modelId="{3CD4BE42-B5EB-4360-900A-9B70E9A718AD}" type="parTrans" cxnId="{ADECABF0-FE59-415E-A584-B8A2BB10FB80}">
      <dgm:prSet/>
      <dgm:spPr/>
      <dgm:t>
        <a:bodyPr/>
        <a:lstStyle/>
        <a:p>
          <a:endParaRPr lang="en-US"/>
        </a:p>
      </dgm:t>
    </dgm:pt>
    <dgm:pt modelId="{F2A1C474-CDE2-4368-AAB4-168490EB3741}" type="sibTrans" cxnId="{ADECABF0-FE59-415E-A584-B8A2BB10FB80}">
      <dgm:prSet/>
      <dgm:spPr/>
      <dgm:t>
        <a:bodyPr/>
        <a:lstStyle/>
        <a:p>
          <a:endParaRPr lang="en-US"/>
        </a:p>
      </dgm:t>
    </dgm:pt>
    <dgm:pt modelId="{15F073B3-EDEE-3B40-8167-2739427F80CC}" type="pres">
      <dgm:prSet presAssocID="{08F7567E-AF83-4F9D-82A7-C018419C6A46}" presName="Name0" presStyleCnt="0">
        <dgm:presLayoutVars>
          <dgm:dir/>
          <dgm:animOne val="branch"/>
          <dgm:animLvl val="lvl"/>
        </dgm:presLayoutVars>
      </dgm:prSet>
      <dgm:spPr/>
    </dgm:pt>
    <dgm:pt modelId="{244254CC-A2E8-364D-9F2F-D24232BC8CE9}" type="pres">
      <dgm:prSet presAssocID="{91C70CB5-25CD-4171-8624-2911E6827E1C}" presName="chaos" presStyleCnt="0"/>
      <dgm:spPr/>
    </dgm:pt>
    <dgm:pt modelId="{0CA86353-106B-FE49-A891-88C2A3E94E4C}" type="pres">
      <dgm:prSet presAssocID="{91C70CB5-25CD-4171-8624-2911E6827E1C}" presName="parTx1" presStyleLbl="revTx" presStyleIdx="0" presStyleCnt="3"/>
      <dgm:spPr/>
      <dgm:t>
        <a:bodyPr/>
        <a:lstStyle/>
        <a:p>
          <a:endParaRPr lang="en-US"/>
        </a:p>
      </dgm:t>
    </dgm:pt>
    <dgm:pt modelId="{7B21A40D-EFC2-8D4D-B23C-4D7571589ED2}" type="pres">
      <dgm:prSet presAssocID="{91C70CB5-25CD-4171-8624-2911E6827E1C}" presName="c1" presStyleLbl="node1" presStyleIdx="0" presStyleCnt="19"/>
      <dgm:spPr/>
    </dgm:pt>
    <dgm:pt modelId="{28482214-F9B5-5640-B595-74823D59712D}" type="pres">
      <dgm:prSet presAssocID="{91C70CB5-25CD-4171-8624-2911E6827E1C}" presName="c2" presStyleLbl="node1" presStyleIdx="1" presStyleCnt="19"/>
      <dgm:spPr/>
    </dgm:pt>
    <dgm:pt modelId="{DEBAE220-0843-184A-9E2F-EAB8DA973A8D}" type="pres">
      <dgm:prSet presAssocID="{91C70CB5-25CD-4171-8624-2911E6827E1C}" presName="c3" presStyleLbl="node1" presStyleIdx="2" presStyleCnt="19"/>
      <dgm:spPr/>
    </dgm:pt>
    <dgm:pt modelId="{D396A963-71AC-D14E-A126-63DCDFBEF986}" type="pres">
      <dgm:prSet presAssocID="{91C70CB5-25CD-4171-8624-2911E6827E1C}" presName="c4" presStyleLbl="node1" presStyleIdx="3" presStyleCnt="19"/>
      <dgm:spPr/>
    </dgm:pt>
    <dgm:pt modelId="{ADA44A77-D059-5649-AD9E-AC58F99FCDAA}" type="pres">
      <dgm:prSet presAssocID="{91C70CB5-25CD-4171-8624-2911E6827E1C}" presName="c5" presStyleLbl="node1" presStyleIdx="4" presStyleCnt="19"/>
      <dgm:spPr/>
    </dgm:pt>
    <dgm:pt modelId="{9DB768F1-8860-8B4A-AE8A-7E8E3708101D}" type="pres">
      <dgm:prSet presAssocID="{91C70CB5-25CD-4171-8624-2911E6827E1C}" presName="c6" presStyleLbl="node1" presStyleIdx="5" presStyleCnt="19"/>
      <dgm:spPr/>
    </dgm:pt>
    <dgm:pt modelId="{7C00CD1B-B62E-7046-9E65-56D616DB776C}" type="pres">
      <dgm:prSet presAssocID="{91C70CB5-25CD-4171-8624-2911E6827E1C}" presName="c7" presStyleLbl="node1" presStyleIdx="6" presStyleCnt="19"/>
      <dgm:spPr/>
    </dgm:pt>
    <dgm:pt modelId="{0CC3E0B6-1C7A-0C49-B437-CF9EFF332AC2}" type="pres">
      <dgm:prSet presAssocID="{91C70CB5-25CD-4171-8624-2911E6827E1C}" presName="c8" presStyleLbl="node1" presStyleIdx="7" presStyleCnt="19"/>
      <dgm:spPr/>
    </dgm:pt>
    <dgm:pt modelId="{8BC9E039-B9AF-B742-8C16-638E7545F3CD}" type="pres">
      <dgm:prSet presAssocID="{91C70CB5-25CD-4171-8624-2911E6827E1C}" presName="c9" presStyleLbl="node1" presStyleIdx="8" presStyleCnt="19"/>
      <dgm:spPr/>
    </dgm:pt>
    <dgm:pt modelId="{CE720921-08AA-6E40-A046-E02F80B3218F}" type="pres">
      <dgm:prSet presAssocID="{91C70CB5-25CD-4171-8624-2911E6827E1C}" presName="c10" presStyleLbl="node1" presStyleIdx="9" presStyleCnt="19"/>
      <dgm:spPr/>
    </dgm:pt>
    <dgm:pt modelId="{86D97113-7A66-AF4A-8A6A-4D61C7786B45}" type="pres">
      <dgm:prSet presAssocID="{91C70CB5-25CD-4171-8624-2911E6827E1C}" presName="c11" presStyleLbl="node1" presStyleIdx="10" presStyleCnt="19"/>
      <dgm:spPr/>
    </dgm:pt>
    <dgm:pt modelId="{8933F5B9-AA47-1B41-87A0-CEFD52853793}" type="pres">
      <dgm:prSet presAssocID="{91C70CB5-25CD-4171-8624-2911E6827E1C}" presName="c12" presStyleLbl="node1" presStyleIdx="11" presStyleCnt="19"/>
      <dgm:spPr/>
    </dgm:pt>
    <dgm:pt modelId="{F07ECD4A-B70A-B64A-9E1E-1A8C57E73A89}" type="pres">
      <dgm:prSet presAssocID="{91C70CB5-25CD-4171-8624-2911E6827E1C}" presName="c13" presStyleLbl="node1" presStyleIdx="12" presStyleCnt="19"/>
      <dgm:spPr/>
    </dgm:pt>
    <dgm:pt modelId="{E9AC6776-1790-1A4A-BAFD-329AF26C91EA}" type="pres">
      <dgm:prSet presAssocID="{91C70CB5-25CD-4171-8624-2911E6827E1C}" presName="c14" presStyleLbl="node1" presStyleIdx="13" presStyleCnt="19"/>
      <dgm:spPr/>
    </dgm:pt>
    <dgm:pt modelId="{9DEBACF5-51D8-D04E-9CBD-8CC0B3F82F96}" type="pres">
      <dgm:prSet presAssocID="{91C70CB5-25CD-4171-8624-2911E6827E1C}" presName="c15" presStyleLbl="node1" presStyleIdx="14" presStyleCnt="19"/>
      <dgm:spPr/>
    </dgm:pt>
    <dgm:pt modelId="{DC7F241B-58FC-4E42-B69A-F9BFF97D15F1}" type="pres">
      <dgm:prSet presAssocID="{91C70CB5-25CD-4171-8624-2911E6827E1C}" presName="c16" presStyleLbl="node1" presStyleIdx="15" presStyleCnt="19"/>
      <dgm:spPr/>
    </dgm:pt>
    <dgm:pt modelId="{2498BF20-221D-8E40-9BE0-DA6DF9801F8F}" type="pres">
      <dgm:prSet presAssocID="{91C70CB5-25CD-4171-8624-2911E6827E1C}" presName="c17" presStyleLbl="node1" presStyleIdx="16" presStyleCnt="19"/>
      <dgm:spPr/>
    </dgm:pt>
    <dgm:pt modelId="{FBABC294-97AD-6F4B-8993-05C5B1275B0E}" type="pres">
      <dgm:prSet presAssocID="{91C70CB5-25CD-4171-8624-2911E6827E1C}" presName="c18" presStyleLbl="node1" presStyleIdx="17" presStyleCnt="19"/>
      <dgm:spPr/>
    </dgm:pt>
    <dgm:pt modelId="{27BEEC75-9AF0-9F48-98F8-6DDC47B5D427}" type="pres">
      <dgm:prSet presAssocID="{83AF915E-E841-48D2-AB4D-E48EF47BF0FC}" presName="chevronComposite1" presStyleCnt="0"/>
      <dgm:spPr/>
    </dgm:pt>
    <dgm:pt modelId="{ABBC02BF-0AFB-9C44-8853-FD4D89858E2E}" type="pres">
      <dgm:prSet presAssocID="{83AF915E-E841-48D2-AB4D-E48EF47BF0FC}" presName="chevron1" presStyleLbl="sibTrans2D1" presStyleIdx="0" presStyleCnt="3"/>
      <dgm:spPr/>
    </dgm:pt>
    <dgm:pt modelId="{6F1128F5-BB64-AA4C-8893-F9C2BCE2C569}" type="pres">
      <dgm:prSet presAssocID="{83AF915E-E841-48D2-AB4D-E48EF47BF0FC}" presName="spChevron1" presStyleCnt="0"/>
      <dgm:spPr/>
    </dgm:pt>
    <dgm:pt modelId="{1589DB3D-71C6-0E4E-93CA-4F743AA18970}" type="pres">
      <dgm:prSet presAssocID="{AB81D24F-9B49-4691-82C3-D93BB197A17A}" presName="middle" presStyleCnt="0"/>
      <dgm:spPr/>
    </dgm:pt>
    <dgm:pt modelId="{EAB00ED0-D7CB-4E49-81AD-A08A1AFAED06}" type="pres">
      <dgm:prSet presAssocID="{AB81D24F-9B49-4691-82C3-D93BB197A17A}" presName="parTxMid" presStyleLbl="revTx" presStyleIdx="1" presStyleCnt="3"/>
      <dgm:spPr/>
      <dgm:t>
        <a:bodyPr/>
        <a:lstStyle/>
        <a:p>
          <a:endParaRPr lang="en-US"/>
        </a:p>
      </dgm:t>
    </dgm:pt>
    <dgm:pt modelId="{193A1991-0E50-4B4C-9D16-6330054F0B70}" type="pres">
      <dgm:prSet presAssocID="{AB81D24F-9B49-4691-82C3-D93BB197A17A}" presName="spMid" presStyleCnt="0"/>
      <dgm:spPr/>
    </dgm:pt>
    <dgm:pt modelId="{5CB6473D-6E2F-E346-82CF-96892F6DF77B}" type="pres">
      <dgm:prSet presAssocID="{856F105D-8DBD-4362-AAF5-0E833C794D36}" presName="chevronComposite1" presStyleCnt="0"/>
      <dgm:spPr/>
    </dgm:pt>
    <dgm:pt modelId="{713C60AA-DBD1-CA4E-A756-DD4C58BCC0BB}" type="pres">
      <dgm:prSet presAssocID="{856F105D-8DBD-4362-AAF5-0E833C794D36}" presName="chevron1" presStyleLbl="sibTrans2D1" presStyleIdx="1" presStyleCnt="3"/>
      <dgm:spPr/>
    </dgm:pt>
    <dgm:pt modelId="{79116B45-310F-5D4A-B5CC-73192684777F}" type="pres">
      <dgm:prSet presAssocID="{856F105D-8DBD-4362-AAF5-0E833C794D36}" presName="spChevron1" presStyleCnt="0"/>
      <dgm:spPr/>
    </dgm:pt>
    <dgm:pt modelId="{053C98B1-2A29-6340-B4A5-824CAE60197B}" type="pres">
      <dgm:prSet presAssocID="{0F947DD6-7CFB-4AC3-B039-FFD770041498}" presName="middle" presStyleCnt="0"/>
      <dgm:spPr/>
    </dgm:pt>
    <dgm:pt modelId="{0FD87F01-53B7-4245-9CC9-D9AD9773C772}" type="pres">
      <dgm:prSet presAssocID="{0F947DD6-7CFB-4AC3-B039-FFD770041498}" presName="parTxMid" presStyleLbl="revTx" presStyleIdx="2" presStyleCnt="3"/>
      <dgm:spPr/>
      <dgm:t>
        <a:bodyPr/>
        <a:lstStyle/>
        <a:p>
          <a:endParaRPr lang="en-US"/>
        </a:p>
      </dgm:t>
    </dgm:pt>
    <dgm:pt modelId="{6CBEA22F-F56F-BE41-9E7A-539D07654301}" type="pres">
      <dgm:prSet presAssocID="{0F947DD6-7CFB-4AC3-B039-FFD770041498}" presName="spMid" presStyleCnt="0"/>
      <dgm:spPr/>
    </dgm:pt>
    <dgm:pt modelId="{209A2F54-196F-504F-B038-05E2376EAB8A}" type="pres">
      <dgm:prSet presAssocID="{CE5BE6AF-E166-4219-87D4-31E5725C6484}" presName="chevronComposite1" presStyleCnt="0"/>
      <dgm:spPr/>
    </dgm:pt>
    <dgm:pt modelId="{41C6DA02-0C6D-014B-BA46-0DC855E06507}" type="pres">
      <dgm:prSet presAssocID="{CE5BE6AF-E166-4219-87D4-31E5725C6484}" presName="chevron1" presStyleLbl="sibTrans2D1" presStyleIdx="2" presStyleCnt="3"/>
      <dgm:spPr/>
    </dgm:pt>
    <dgm:pt modelId="{153E4536-6106-FC4D-B38E-B1CF853DE18C}" type="pres">
      <dgm:prSet presAssocID="{CE5BE6AF-E166-4219-87D4-31E5725C6484}" presName="spChevron1" presStyleCnt="0"/>
      <dgm:spPr/>
    </dgm:pt>
    <dgm:pt modelId="{B4DAD9AE-F5E0-EC4D-871C-9D1825A8898C}" type="pres">
      <dgm:prSet presAssocID="{60C0DB08-34D8-46CC-A673-97C3DC3F2C9A}" presName="last" presStyleCnt="0"/>
      <dgm:spPr/>
    </dgm:pt>
    <dgm:pt modelId="{77453264-78AC-5B4A-89D0-83D46EF5AA03}" type="pres">
      <dgm:prSet presAssocID="{60C0DB08-34D8-46CC-A673-97C3DC3F2C9A}" presName="circleTx" presStyleLbl="node1" presStyleIdx="18" presStyleCnt="19"/>
      <dgm:spPr/>
      <dgm:t>
        <a:bodyPr/>
        <a:lstStyle/>
        <a:p>
          <a:endParaRPr lang="en-US"/>
        </a:p>
      </dgm:t>
    </dgm:pt>
    <dgm:pt modelId="{52AD8812-65C7-0049-8682-4955C12F138D}" type="pres">
      <dgm:prSet presAssocID="{60C0DB08-34D8-46CC-A673-97C3DC3F2C9A}" presName="spN" presStyleCnt="0"/>
      <dgm:spPr/>
    </dgm:pt>
  </dgm:ptLst>
  <dgm:cxnLst>
    <dgm:cxn modelId="{882AE505-2C53-46B4-98FE-DF8C0282504F}" srcId="{08F7567E-AF83-4F9D-82A7-C018419C6A46}" destId="{0F947DD6-7CFB-4AC3-B039-FFD770041498}" srcOrd="2" destOrd="0" parTransId="{7A98331B-91A9-41AE-AF2F-B93C9109B7F2}" sibTransId="{CE5BE6AF-E166-4219-87D4-31E5725C6484}"/>
    <dgm:cxn modelId="{C645E88E-87D6-6B46-8C8E-4FC193733D67}" type="presOf" srcId="{AB81D24F-9B49-4691-82C3-D93BB197A17A}" destId="{EAB00ED0-D7CB-4E49-81AD-A08A1AFAED06}" srcOrd="0" destOrd="0" presId="urn:microsoft.com/office/officeart/2009/3/layout/RandomtoResultProcess"/>
    <dgm:cxn modelId="{6A33F44A-7AD2-C440-A320-5CED57B175B7}" type="presOf" srcId="{0F947DD6-7CFB-4AC3-B039-FFD770041498}" destId="{0FD87F01-53B7-4245-9CC9-D9AD9773C772}" srcOrd="0" destOrd="0" presId="urn:microsoft.com/office/officeart/2009/3/layout/RandomtoResultProcess"/>
    <dgm:cxn modelId="{ADECABF0-FE59-415E-A584-B8A2BB10FB80}" srcId="{08F7567E-AF83-4F9D-82A7-C018419C6A46}" destId="{60C0DB08-34D8-46CC-A673-97C3DC3F2C9A}" srcOrd="3" destOrd="0" parTransId="{3CD4BE42-B5EB-4360-900A-9B70E9A718AD}" sibTransId="{F2A1C474-CDE2-4368-AAB4-168490EB3741}"/>
    <dgm:cxn modelId="{4E401282-2F26-CF4B-80C4-64E9249A8B1E}" type="presOf" srcId="{08F7567E-AF83-4F9D-82A7-C018419C6A46}" destId="{15F073B3-EDEE-3B40-8167-2739427F80CC}" srcOrd="0" destOrd="0" presId="urn:microsoft.com/office/officeart/2009/3/layout/RandomtoResultProcess"/>
    <dgm:cxn modelId="{AEBB6A1B-FF9F-44D1-B6F2-52A6F2A5583A}" srcId="{08F7567E-AF83-4F9D-82A7-C018419C6A46}" destId="{91C70CB5-25CD-4171-8624-2911E6827E1C}" srcOrd="0" destOrd="0" parTransId="{F012CB1C-B01C-4909-9B39-6C6ECE153CA1}" sibTransId="{83AF915E-E841-48D2-AB4D-E48EF47BF0FC}"/>
    <dgm:cxn modelId="{EE01CE70-0F45-4809-8A8B-00305E62FA39}" srcId="{08F7567E-AF83-4F9D-82A7-C018419C6A46}" destId="{AB81D24F-9B49-4691-82C3-D93BB197A17A}" srcOrd="1" destOrd="0" parTransId="{5A0CE3FF-DDD8-46C1-A9F4-801C955D6073}" sibTransId="{856F105D-8DBD-4362-AAF5-0E833C794D36}"/>
    <dgm:cxn modelId="{D8CF7814-C61D-8D41-917C-850AB714B109}" type="presOf" srcId="{91C70CB5-25CD-4171-8624-2911E6827E1C}" destId="{0CA86353-106B-FE49-A891-88C2A3E94E4C}" srcOrd="0" destOrd="0" presId="urn:microsoft.com/office/officeart/2009/3/layout/RandomtoResultProcess"/>
    <dgm:cxn modelId="{FC27507F-575B-7B43-B69C-5F2FA86701C3}" type="presOf" srcId="{60C0DB08-34D8-46CC-A673-97C3DC3F2C9A}" destId="{77453264-78AC-5B4A-89D0-83D46EF5AA03}" srcOrd="0" destOrd="0" presId="urn:microsoft.com/office/officeart/2009/3/layout/RandomtoResultProcess"/>
    <dgm:cxn modelId="{4F6EE6D5-86E1-F34F-9570-CC273310EC28}" type="presParOf" srcId="{15F073B3-EDEE-3B40-8167-2739427F80CC}" destId="{244254CC-A2E8-364D-9F2F-D24232BC8CE9}" srcOrd="0" destOrd="0" presId="urn:microsoft.com/office/officeart/2009/3/layout/RandomtoResultProcess"/>
    <dgm:cxn modelId="{F617E51F-4705-6F47-9028-C9E9809568B6}" type="presParOf" srcId="{244254CC-A2E8-364D-9F2F-D24232BC8CE9}" destId="{0CA86353-106B-FE49-A891-88C2A3E94E4C}" srcOrd="0" destOrd="0" presId="urn:microsoft.com/office/officeart/2009/3/layout/RandomtoResultProcess"/>
    <dgm:cxn modelId="{ADFF6976-77BE-2641-8AF6-B0A34C76D396}" type="presParOf" srcId="{244254CC-A2E8-364D-9F2F-D24232BC8CE9}" destId="{7B21A40D-EFC2-8D4D-B23C-4D7571589ED2}" srcOrd="1" destOrd="0" presId="urn:microsoft.com/office/officeart/2009/3/layout/RandomtoResultProcess"/>
    <dgm:cxn modelId="{672FED76-3AE6-324D-B5A7-96D26C7BDAE0}" type="presParOf" srcId="{244254CC-A2E8-364D-9F2F-D24232BC8CE9}" destId="{28482214-F9B5-5640-B595-74823D59712D}" srcOrd="2" destOrd="0" presId="urn:microsoft.com/office/officeart/2009/3/layout/RandomtoResultProcess"/>
    <dgm:cxn modelId="{B3BA9DC6-267A-DB46-8EF5-7F8D4E5038A0}" type="presParOf" srcId="{244254CC-A2E8-364D-9F2F-D24232BC8CE9}" destId="{DEBAE220-0843-184A-9E2F-EAB8DA973A8D}" srcOrd="3" destOrd="0" presId="urn:microsoft.com/office/officeart/2009/3/layout/RandomtoResultProcess"/>
    <dgm:cxn modelId="{6F7D839C-B0E9-E741-93A1-755628943347}" type="presParOf" srcId="{244254CC-A2E8-364D-9F2F-D24232BC8CE9}" destId="{D396A963-71AC-D14E-A126-63DCDFBEF986}" srcOrd="4" destOrd="0" presId="urn:microsoft.com/office/officeart/2009/3/layout/RandomtoResultProcess"/>
    <dgm:cxn modelId="{4DB67FD8-24E6-DC4E-9314-66693B6EBBE8}" type="presParOf" srcId="{244254CC-A2E8-364D-9F2F-D24232BC8CE9}" destId="{ADA44A77-D059-5649-AD9E-AC58F99FCDAA}" srcOrd="5" destOrd="0" presId="urn:microsoft.com/office/officeart/2009/3/layout/RandomtoResultProcess"/>
    <dgm:cxn modelId="{A10AB491-8F29-DC40-9EDC-6F4ECEE941B8}" type="presParOf" srcId="{244254CC-A2E8-364D-9F2F-D24232BC8CE9}" destId="{9DB768F1-8860-8B4A-AE8A-7E8E3708101D}" srcOrd="6" destOrd="0" presId="urn:microsoft.com/office/officeart/2009/3/layout/RandomtoResultProcess"/>
    <dgm:cxn modelId="{9D90841D-D69E-DA49-A0AA-170F40462A65}" type="presParOf" srcId="{244254CC-A2E8-364D-9F2F-D24232BC8CE9}" destId="{7C00CD1B-B62E-7046-9E65-56D616DB776C}" srcOrd="7" destOrd="0" presId="urn:microsoft.com/office/officeart/2009/3/layout/RandomtoResultProcess"/>
    <dgm:cxn modelId="{1676A826-2A69-BE43-97A4-353B5665731D}" type="presParOf" srcId="{244254CC-A2E8-364D-9F2F-D24232BC8CE9}" destId="{0CC3E0B6-1C7A-0C49-B437-CF9EFF332AC2}" srcOrd="8" destOrd="0" presId="urn:microsoft.com/office/officeart/2009/3/layout/RandomtoResultProcess"/>
    <dgm:cxn modelId="{0083D2A2-2720-E54D-BFD9-A048E85FB593}" type="presParOf" srcId="{244254CC-A2E8-364D-9F2F-D24232BC8CE9}" destId="{8BC9E039-B9AF-B742-8C16-638E7545F3CD}" srcOrd="9" destOrd="0" presId="urn:microsoft.com/office/officeart/2009/3/layout/RandomtoResultProcess"/>
    <dgm:cxn modelId="{58E1ED9D-7A36-E247-AA39-B8AA24AC5B52}" type="presParOf" srcId="{244254CC-A2E8-364D-9F2F-D24232BC8CE9}" destId="{CE720921-08AA-6E40-A046-E02F80B3218F}" srcOrd="10" destOrd="0" presId="urn:microsoft.com/office/officeart/2009/3/layout/RandomtoResultProcess"/>
    <dgm:cxn modelId="{E7ED59F6-FB06-CC4D-9795-868A3F08EC96}" type="presParOf" srcId="{244254CC-A2E8-364D-9F2F-D24232BC8CE9}" destId="{86D97113-7A66-AF4A-8A6A-4D61C7786B45}" srcOrd="11" destOrd="0" presId="urn:microsoft.com/office/officeart/2009/3/layout/RandomtoResultProcess"/>
    <dgm:cxn modelId="{70F02E5C-C2FF-5E44-8451-0CA467C3BB79}" type="presParOf" srcId="{244254CC-A2E8-364D-9F2F-D24232BC8CE9}" destId="{8933F5B9-AA47-1B41-87A0-CEFD52853793}" srcOrd="12" destOrd="0" presId="urn:microsoft.com/office/officeart/2009/3/layout/RandomtoResultProcess"/>
    <dgm:cxn modelId="{91C79DF4-4816-A148-992D-61C391D1C0C9}" type="presParOf" srcId="{244254CC-A2E8-364D-9F2F-D24232BC8CE9}" destId="{F07ECD4A-B70A-B64A-9E1E-1A8C57E73A89}" srcOrd="13" destOrd="0" presId="urn:microsoft.com/office/officeart/2009/3/layout/RandomtoResultProcess"/>
    <dgm:cxn modelId="{9F06ED5A-8CE8-B842-8E5D-73FEA25F949D}" type="presParOf" srcId="{244254CC-A2E8-364D-9F2F-D24232BC8CE9}" destId="{E9AC6776-1790-1A4A-BAFD-329AF26C91EA}" srcOrd="14" destOrd="0" presId="urn:microsoft.com/office/officeart/2009/3/layout/RandomtoResultProcess"/>
    <dgm:cxn modelId="{F7ED367E-8601-484A-97F7-95E0DEFB7698}" type="presParOf" srcId="{244254CC-A2E8-364D-9F2F-D24232BC8CE9}" destId="{9DEBACF5-51D8-D04E-9CBD-8CC0B3F82F96}" srcOrd="15" destOrd="0" presId="urn:microsoft.com/office/officeart/2009/3/layout/RandomtoResultProcess"/>
    <dgm:cxn modelId="{F2B1D7FF-2465-834F-8DE1-E283EFD81468}" type="presParOf" srcId="{244254CC-A2E8-364D-9F2F-D24232BC8CE9}" destId="{DC7F241B-58FC-4E42-B69A-F9BFF97D15F1}" srcOrd="16" destOrd="0" presId="urn:microsoft.com/office/officeart/2009/3/layout/RandomtoResultProcess"/>
    <dgm:cxn modelId="{A85FA95A-F926-9640-BEFC-756680E33C73}" type="presParOf" srcId="{244254CC-A2E8-364D-9F2F-D24232BC8CE9}" destId="{2498BF20-221D-8E40-9BE0-DA6DF9801F8F}" srcOrd="17" destOrd="0" presId="urn:microsoft.com/office/officeart/2009/3/layout/RandomtoResultProcess"/>
    <dgm:cxn modelId="{E5DF7E3B-6C16-B548-9A1F-8B9A18035D7F}" type="presParOf" srcId="{244254CC-A2E8-364D-9F2F-D24232BC8CE9}" destId="{FBABC294-97AD-6F4B-8993-05C5B1275B0E}" srcOrd="18" destOrd="0" presId="urn:microsoft.com/office/officeart/2009/3/layout/RandomtoResultProcess"/>
    <dgm:cxn modelId="{396F71DB-467C-7D4F-AB1E-3345E77251C7}" type="presParOf" srcId="{15F073B3-EDEE-3B40-8167-2739427F80CC}" destId="{27BEEC75-9AF0-9F48-98F8-6DDC47B5D427}" srcOrd="1" destOrd="0" presId="urn:microsoft.com/office/officeart/2009/3/layout/RandomtoResultProcess"/>
    <dgm:cxn modelId="{2A78B83E-8014-D943-ADA1-FF941A16F54A}" type="presParOf" srcId="{27BEEC75-9AF0-9F48-98F8-6DDC47B5D427}" destId="{ABBC02BF-0AFB-9C44-8853-FD4D89858E2E}" srcOrd="0" destOrd="0" presId="urn:microsoft.com/office/officeart/2009/3/layout/RandomtoResultProcess"/>
    <dgm:cxn modelId="{2EA406EB-54B4-2042-A8AC-5B297F6CC4AA}" type="presParOf" srcId="{27BEEC75-9AF0-9F48-98F8-6DDC47B5D427}" destId="{6F1128F5-BB64-AA4C-8893-F9C2BCE2C569}" srcOrd="1" destOrd="0" presId="urn:microsoft.com/office/officeart/2009/3/layout/RandomtoResultProcess"/>
    <dgm:cxn modelId="{85AFB1DA-0CBB-C14C-A94D-FEDC1605EE04}" type="presParOf" srcId="{15F073B3-EDEE-3B40-8167-2739427F80CC}" destId="{1589DB3D-71C6-0E4E-93CA-4F743AA18970}" srcOrd="2" destOrd="0" presId="urn:microsoft.com/office/officeart/2009/3/layout/RandomtoResultProcess"/>
    <dgm:cxn modelId="{F5760BCB-FE35-AD48-94F3-349DC3D70BAF}" type="presParOf" srcId="{1589DB3D-71C6-0E4E-93CA-4F743AA18970}" destId="{EAB00ED0-D7CB-4E49-81AD-A08A1AFAED06}" srcOrd="0" destOrd="0" presId="urn:microsoft.com/office/officeart/2009/3/layout/RandomtoResultProcess"/>
    <dgm:cxn modelId="{BF0E5B23-DF02-5643-A2AE-0A7F413AE018}" type="presParOf" srcId="{1589DB3D-71C6-0E4E-93CA-4F743AA18970}" destId="{193A1991-0E50-4B4C-9D16-6330054F0B70}" srcOrd="1" destOrd="0" presId="urn:microsoft.com/office/officeart/2009/3/layout/RandomtoResultProcess"/>
    <dgm:cxn modelId="{F7AC1EA4-CA36-524B-AFEC-BF2CD7F3CC75}" type="presParOf" srcId="{15F073B3-EDEE-3B40-8167-2739427F80CC}" destId="{5CB6473D-6E2F-E346-82CF-96892F6DF77B}" srcOrd="3" destOrd="0" presId="urn:microsoft.com/office/officeart/2009/3/layout/RandomtoResultProcess"/>
    <dgm:cxn modelId="{57AF3C57-1C2A-434A-B86B-27700B5FF4BF}" type="presParOf" srcId="{5CB6473D-6E2F-E346-82CF-96892F6DF77B}" destId="{713C60AA-DBD1-CA4E-A756-DD4C58BCC0BB}" srcOrd="0" destOrd="0" presId="urn:microsoft.com/office/officeart/2009/3/layout/RandomtoResultProcess"/>
    <dgm:cxn modelId="{10657D69-0CC0-EC41-8B50-4E6A0A160E2F}" type="presParOf" srcId="{5CB6473D-6E2F-E346-82CF-96892F6DF77B}" destId="{79116B45-310F-5D4A-B5CC-73192684777F}" srcOrd="1" destOrd="0" presId="urn:microsoft.com/office/officeart/2009/3/layout/RandomtoResultProcess"/>
    <dgm:cxn modelId="{4EBD7F07-F905-C54C-A6EE-11A380B709F3}" type="presParOf" srcId="{15F073B3-EDEE-3B40-8167-2739427F80CC}" destId="{053C98B1-2A29-6340-B4A5-824CAE60197B}" srcOrd="4" destOrd="0" presId="urn:microsoft.com/office/officeart/2009/3/layout/RandomtoResultProcess"/>
    <dgm:cxn modelId="{74853B8B-F468-EF4B-B289-CB9511FB98F8}" type="presParOf" srcId="{053C98B1-2A29-6340-B4A5-824CAE60197B}" destId="{0FD87F01-53B7-4245-9CC9-D9AD9773C772}" srcOrd="0" destOrd="0" presId="urn:microsoft.com/office/officeart/2009/3/layout/RandomtoResultProcess"/>
    <dgm:cxn modelId="{FC9A3C24-9020-E04D-92F7-DDFA2834016C}" type="presParOf" srcId="{053C98B1-2A29-6340-B4A5-824CAE60197B}" destId="{6CBEA22F-F56F-BE41-9E7A-539D07654301}" srcOrd="1" destOrd="0" presId="urn:microsoft.com/office/officeart/2009/3/layout/RandomtoResultProcess"/>
    <dgm:cxn modelId="{7FF4D0A4-C92E-274F-A501-D429C0B1918B}" type="presParOf" srcId="{15F073B3-EDEE-3B40-8167-2739427F80CC}" destId="{209A2F54-196F-504F-B038-05E2376EAB8A}" srcOrd="5" destOrd="0" presId="urn:microsoft.com/office/officeart/2009/3/layout/RandomtoResultProcess"/>
    <dgm:cxn modelId="{5D0EC578-2EC4-714C-A6BD-EA5D81DE8C15}" type="presParOf" srcId="{209A2F54-196F-504F-B038-05E2376EAB8A}" destId="{41C6DA02-0C6D-014B-BA46-0DC855E06507}" srcOrd="0" destOrd="0" presId="urn:microsoft.com/office/officeart/2009/3/layout/RandomtoResultProcess"/>
    <dgm:cxn modelId="{1D3FB9C9-D97F-3E40-A23D-1D7014EC4603}" type="presParOf" srcId="{209A2F54-196F-504F-B038-05E2376EAB8A}" destId="{153E4536-6106-FC4D-B38E-B1CF853DE18C}" srcOrd="1" destOrd="0" presId="urn:microsoft.com/office/officeart/2009/3/layout/RandomtoResultProcess"/>
    <dgm:cxn modelId="{FCF1D74E-0A7D-3A41-BD7F-64B45AEAEA97}" type="presParOf" srcId="{15F073B3-EDEE-3B40-8167-2739427F80CC}" destId="{B4DAD9AE-F5E0-EC4D-871C-9D1825A8898C}" srcOrd="6" destOrd="0" presId="urn:microsoft.com/office/officeart/2009/3/layout/RandomtoResultProcess"/>
    <dgm:cxn modelId="{B1FEB801-86D2-3B49-BC71-92E731A40E75}" type="presParOf" srcId="{B4DAD9AE-F5E0-EC4D-871C-9D1825A8898C}" destId="{77453264-78AC-5B4A-89D0-83D46EF5AA03}" srcOrd="0" destOrd="0" presId="urn:microsoft.com/office/officeart/2009/3/layout/RandomtoResultProcess"/>
    <dgm:cxn modelId="{66E18693-6E5F-B344-B50A-55F624FB49C7}" type="presParOf" srcId="{B4DAD9AE-F5E0-EC4D-871C-9D1825A8898C}" destId="{52AD8812-65C7-0049-8682-4955C12F138D}" srcOrd="1" destOrd="0" presId="urn:microsoft.com/office/officeart/2009/3/layout/RandomtoResult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8F7567E-AF83-4F9D-82A7-C018419C6A46}" type="doc">
      <dgm:prSet loTypeId="urn:microsoft.com/office/officeart/2009/3/layout/RandomtoResultProcess" loCatId="process" qsTypeId="urn:microsoft.com/office/officeart/2005/8/quickstyle/simple3" qsCatId="simple" csTypeId="urn:microsoft.com/office/officeart/2005/8/colors/accent1_2" csCatId="accent1" phldr="1"/>
      <dgm:spPr/>
    </dgm:pt>
    <dgm:pt modelId="{91C70CB5-25CD-4171-8624-2911E6827E1C}">
      <dgm:prSet phldrT="[Text]"/>
      <dgm:spPr/>
      <dgm:t>
        <a:bodyPr/>
        <a:lstStyle/>
        <a:p>
          <a:r>
            <a:rPr lang="en-US" dirty="0"/>
            <a:t>Media</a:t>
          </a:r>
        </a:p>
      </dgm:t>
    </dgm:pt>
    <dgm:pt modelId="{F012CB1C-B01C-4909-9B39-6C6ECE153CA1}" type="parTrans" cxnId="{AEBB6A1B-FF9F-44D1-B6F2-52A6F2A5583A}">
      <dgm:prSet/>
      <dgm:spPr/>
      <dgm:t>
        <a:bodyPr/>
        <a:lstStyle/>
        <a:p>
          <a:endParaRPr lang="en-US"/>
        </a:p>
      </dgm:t>
    </dgm:pt>
    <dgm:pt modelId="{83AF915E-E841-48D2-AB4D-E48EF47BF0FC}" type="sibTrans" cxnId="{AEBB6A1B-FF9F-44D1-B6F2-52A6F2A5583A}">
      <dgm:prSet/>
      <dgm:spPr/>
      <dgm:t>
        <a:bodyPr/>
        <a:lstStyle/>
        <a:p>
          <a:endParaRPr lang="en-US"/>
        </a:p>
      </dgm:t>
    </dgm:pt>
    <dgm:pt modelId="{AB81D24F-9B49-4691-82C3-D93BB197A17A}">
      <dgm:prSet phldrT="[Text]"/>
      <dgm:spPr/>
      <dgm:t>
        <a:bodyPr/>
        <a:lstStyle/>
        <a:p>
          <a:r>
            <a:rPr lang="en-US" dirty="0"/>
            <a:t>Pages</a:t>
          </a:r>
        </a:p>
      </dgm:t>
    </dgm:pt>
    <dgm:pt modelId="{5A0CE3FF-DDD8-46C1-A9F4-801C955D6073}" type="parTrans" cxnId="{EE01CE70-0F45-4809-8A8B-00305E62FA39}">
      <dgm:prSet/>
      <dgm:spPr/>
      <dgm:t>
        <a:bodyPr/>
        <a:lstStyle/>
        <a:p>
          <a:endParaRPr lang="en-US"/>
        </a:p>
      </dgm:t>
    </dgm:pt>
    <dgm:pt modelId="{856F105D-8DBD-4362-AAF5-0E833C794D36}" type="sibTrans" cxnId="{EE01CE70-0F45-4809-8A8B-00305E62FA39}">
      <dgm:prSet/>
      <dgm:spPr/>
      <dgm:t>
        <a:bodyPr/>
        <a:lstStyle/>
        <a:p>
          <a:endParaRPr lang="en-US"/>
        </a:p>
      </dgm:t>
    </dgm:pt>
    <dgm:pt modelId="{0F947DD6-7CFB-4AC3-B039-FFD770041498}">
      <dgm:prSet phldrT="[Text]"/>
      <dgm:spPr/>
      <dgm:t>
        <a:bodyPr/>
        <a:lstStyle/>
        <a:p>
          <a:r>
            <a:rPr lang="en-US"/>
            <a:t>Paths</a:t>
          </a:r>
        </a:p>
      </dgm:t>
    </dgm:pt>
    <dgm:pt modelId="{7A98331B-91A9-41AE-AF2F-B93C9109B7F2}" type="parTrans" cxnId="{882AE505-2C53-46B4-98FE-DF8C0282504F}">
      <dgm:prSet/>
      <dgm:spPr/>
      <dgm:t>
        <a:bodyPr/>
        <a:lstStyle/>
        <a:p>
          <a:endParaRPr lang="en-US"/>
        </a:p>
      </dgm:t>
    </dgm:pt>
    <dgm:pt modelId="{CE5BE6AF-E166-4219-87D4-31E5725C6484}" type="sibTrans" cxnId="{882AE505-2C53-46B4-98FE-DF8C0282504F}">
      <dgm:prSet/>
      <dgm:spPr/>
      <dgm:t>
        <a:bodyPr/>
        <a:lstStyle/>
        <a:p>
          <a:endParaRPr lang="en-US"/>
        </a:p>
      </dgm:t>
    </dgm:pt>
    <dgm:pt modelId="{60C0DB08-34D8-46CC-A673-97C3DC3F2C9A}">
      <dgm:prSet phldrT="[Text]"/>
      <dgm:spPr/>
      <dgm:t>
        <a:bodyPr/>
        <a:lstStyle/>
        <a:p>
          <a:r>
            <a:rPr lang="en-US"/>
            <a:t>Book</a:t>
          </a:r>
        </a:p>
      </dgm:t>
    </dgm:pt>
    <dgm:pt modelId="{3CD4BE42-B5EB-4360-900A-9B70E9A718AD}" type="parTrans" cxnId="{ADECABF0-FE59-415E-A584-B8A2BB10FB80}">
      <dgm:prSet/>
      <dgm:spPr/>
      <dgm:t>
        <a:bodyPr/>
        <a:lstStyle/>
        <a:p>
          <a:endParaRPr lang="en-US"/>
        </a:p>
      </dgm:t>
    </dgm:pt>
    <dgm:pt modelId="{F2A1C474-CDE2-4368-AAB4-168490EB3741}" type="sibTrans" cxnId="{ADECABF0-FE59-415E-A584-B8A2BB10FB80}">
      <dgm:prSet/>
      <dgm:spPr/>
      <dgm:t>
        <a:bodyPr/>
        <a:lstStyle/>
        <a:p>
          <a:endParaRPr lang="en-US"/>
        </a:p>
      </dgm:t>
    </dgm:pt>
    <dgm:pt modelId="{15F073B3-EDEE-3B40-8167-2739427F80CC}" type="pres">
      <dgm:prSet presAssocID="{08F7567E-AF83-4F9D-82A7-C018419C6A46}" presName="Name0" presStyleCnt="0">
        <dgm:presLayoutVars>
          <dgm:dir/>
          <dgm:animOne val="branch"/>
          <dgm:animLvl val="lvl"/>
        </dgm:presLayoutVars>
      </dgm:prSet>
      <dgm:spPr/>
    </dgm:pt>
    <dgm:pt modelId="{244254CC-A2E8-364D-9F2F-D24232BC8CE9}" type="pres">
      <dgm:prSet presAssocID="{91C70CB5-25CD-4171-8624-2911E6827E1C}" presName="chaos" presStyleCnt="0"/>
      <dgm:spPr/>
    </dgm:pt>
    <dgm:pt modelId="{0CA86353-106B-FE49-A891-88C2A3E94E4C}" type="pres">
      <dgm:prSet presAssocID="{91C70CB5-25CD-4171-8624-2911E6827E1C}" presName="parTx1" presStyleLbl="revTx" presStyleIdx="0" presStyleCnt="3"/>
      <dgm:spPr/>
      <dgm:t>
        <a:bodyPr/>
        <a:lstStyle/>
        <a:p>
          <a:endParaRPr lang="en-US"/>
        </a:p>
      </dgm:t>
    </dgm:pt>
    <dgm:pt modelId="{7B21A40D-EFC2-8D4D-B23C-4D7571589ED2}" type="pres">
      <dgm:prSet presAssocID="{91C70CB5-25CD-4171-8624-2911E6827E1C}" presName="c1" presStyleLbl="node1" presStyleIdx="0" presStyleCnt="19"/>
      <dgm:spPr/>
    </dgm:pt>
    <dgm:pt modelId="{28482214-F9B5-5640-B595-74823D59712D}" type="pres">
      <dgm:prSet presAssocID="{91C70CB5-25CD-4171-8624-2911E6827E1C}" presName="c2" presStyleLbl="node1" presStyleIdx="1" presStyleCnt="19"/>
      <dgm:spPr/>
    </dgm:pt>
    <dgm:pt modelId="{DEBAE220-0843-184A-9E2F-EAB8DA973A8D}" type="pres">
      <dgm:prSet presAssocID="{91C70CB5-25CD-4171-8624-2911E6827E1C}" presName="c3" presStyleLbl="node1" presStyleIdx="2" presStyleCnt="19"/>
      <dgm:spPr/>
    </dgm:pt>
    <dgm:pt modelId="{D396A963-71AC-D14E-A126-63DCDFBEF986}" type="pres">
      <dgm:prSet presAssocID="{91C70CB5-25CD-4171-8624-2911E6827E1C}" presName="c4" presStyleLbl="node1" presStyleIdx="3" presStyleCnt="19"/>
      <dgm:spPr/>
    </dgm:pt>
    <dgm:pt modelId="{ADA44A77-D059-5649-AD9E-AC58F99FCDAA}" type="pres">
      <dgm:prSet presAssocID="{91C70CB5-25CD-4171-8624-2911E6827E1C}" presName="c5" presStyleLbl="node1" presStyleIdx="4" presStyleCnt="19"/>
      <dgm:spPr/>
    </dgm:pt>
    <dgm:pt modelId="{9DB768F1-8860-8B4A-AE8A-7E8E3708101D}" type="pres">
      <dgm:prSet presAssocID="{91C70CB5-25CD-4171-8624-2911E6827E1C}" presName="c6" presStyleLbl="node1" presStyleIdx="5" presStyleCnt="19"/>
      <dgm:spPr/>
    </dgm:pt>
    <dgm:pt modelId="{7C00CD1B-B62E-7046-9E65-56D616DB776C}" type="pres">
      <dgm:prSet presAssocID="{91C70CB5-25CD-4171-8624-2911E6827E1C}" presName="c7" presStyleLbl="node1" presStyleIdx="6" presStyleCnt="19"/>
      <dgm:spPr/>
    </dgm:pt>
    <dgm:pt modelId="{0CC3E0B6-1C7A-0C49-B437-CF9EFF332AC2}" type="pres">
      <dgm:prSet presAssocID="{91C70CB5-25CD-4171-8624-2911E6827E1C}" presName="c8" presStyleLbl="node1" presStyleIdx="7" presStyleCnt="19"/>
      <dgm:spPr/>
    </dgm:pt>
    <dgm:pt modelId="{8BC9E039-B9AF-B742-8C16-638E7545F3CD}" type="pres">
      <dgm:prSet presAssocID="{91C70CB5-25CD-4171-8624-2911E6827E1C}" presName="c9" presStyleLbl="node1" presStyleIdx="8" presStyleCnt="19"/>
      <dgm:spPr/>
    </dgm:pt>
    <dgm:pt modelId="{CE720921-08AA-6E40-A046-E02F80B3218F}" type="pres">
      <dgm:prSet presAssocID="{91C70CB5-25CD-4171-8624-2911E6827E1C}" presName="c10" presStyleLbl="node1" presStyleIdx="9" presStyleCnt="19"/>
      <dgm:spPr/>
    </dgm:pt>
    <dgm:pt modelId="{86D97113-7A66-AF4A-8A6A-4D61C7786B45}" type="pres">
      <dgm:prSet presAssocID="{91C70CB5-25CD-4171-8624-2911E6827E1C}" presName="c11" presStyleLbl="node1" presStyleIdx="10" presStyleCnt="19"/>
      <dgm:spPr/>
    </dgm:pt>
    <dgm:pt modelId="{8933F5B9-AA47-1B41-87A0-CEFD52853793}" type="pres">
      <dgm:prSet presAssocID="{91C70CB5-25CD-4171-8624-2911E6827E1C}" presName="c12" presStyleLbl="node1" presStyleIdx="11" presStyleCnt="19"/>
      <dgm:spPr/>
    </dgm:pt>
    <dgm:pt modelId="{F07ECD4A-B70A-B64A-9E1E-1A8C57E73A89}" type="pres">
      <dgm:prSet presAssocID="{91C70CB5-25CD-4171-8624-2911E6827E1C}" presName="c13" presStyleLbl="node1" presStyleIdx="12" presStyleCnt="19"/>
      <dgm:spPr/>
    </dgm:pt>
    <dgm:pt modelId="{E9AC6776-1790-1A4A-BAFD-329AF26C91EA}" type="pres">
      <dgm:prSet presAssocID="{91C70CB5-25CD-4171-8624-2911E6827E1C}" presName="c14" presStyleLbl="node1" presStyleIdx="13" presStyleCnt="19"/>
      <dgm:spPr/>
    </dgm:pt>
    <dgm:pt modelId="{9DEBACF5-51D8-D04E-9CBD-8CC0B3F82F96}" type="pres">
      <dgm:prSet presAssocID="{91C70CB5-25CD-4171-8624-2911E6827E1C}" presName="c15" presStyleLbl="node1" presStyleIdx="14" presStyleCnt="19"/>
      <dgm:spPr/>
    </dgm:pt>
    <dgm:pt modelId="{DC7F241B-58FC-4E42-B69A-F9BFF97D15F1}" type="pres">
      <dgm:prSet presAssocID="{91C70CB5-25CD-4171-8624-2911E6827E1C}" presName="c16" presStyleLbl="node1" presStyleIdx="15" presStyleCnt="19"/>
      <dgm:spPr/>
    </dgm:pt>
    <dgm:pt modelId="{2498BF20-221D-8E40-9BE0-DA6DF9801F8F}" type="pres">
      <dgm:prSet presAssocID="{91C70CB5-25CD-4171-8624-2911E6827E1C}" presName="c17" presStyleLbl="node1" presStyleIdx="16" presStyleCnt="19"/>
      <dgm:spPr/>
    </dgm:pt>
    <dgm:pt modelId="{FBABC294-97AD-6F4B-8993-05C5B1275B0E}" type="pres">
      <dgm:prSet presAssocID="{91C70CB5-25CD-4171-8624-2911E6827E1C}" presName="c18" presStyleLbl="node1" presStyleIdx="17" presStyleCnt="19"/>
      <dgm:spPr/>
    </dgm:pt>
    <dgm:pt modelId="{27BEEC75-9AF0-9F48-98F8-6DDC47B5D427}" type="pres">
      <dgm:prSet presAssocID="{83AF915E-E841-48D2-AB4D-E48EF47BF0FC}" presName="chevronComposite1" presStyleCnt="0"/>
      <dgm:spPr/>
    </dgm:pt>
    <dgm:pt modelId="{ABBC02BF-0AFB-9C44-8853-FD4D89858E2E}" type="pres">
      <dgm:prSet presAssocID="{83AF915E-E841-48D2-AB4D-E48EF47BF0FC}" presName="chevron1" presStyleLbl="sibTrans2D1" presStyleIdx="0" presStyleCnt="3"/>
      <dgm:spPr/>
    </dgm:pt>
    <dgm:pt modelId="{6F1128F5-BB64-AA4C-8893-F9C2BCE2C569}" type="pres">
      <dgm:prSet presAssocID="{83AF915E-E841-48D2-AB4D-E48EF47BF0FC}" presName="spChevron1" presStyleCnt="0"/>
      <dgm:spPr/>
    </dgm:pt>
    <dgm:pt modelId="{1589DB3D-71C6-0E4E-93CA-4F743AA18970}" type="pres">
      <dgm:prSet presAssocID="{AB81D24F-9B49-4691-82C3-D93BB197A17A}" presName="middle" presStyleCnt="0"/>
      <dgm:spPr/>
    </dgm:pt>
    <dgm:pt modelId="{EAB00ED0-D7CB-4E49-81AD-A08A1AFAED06}" type="pres">
      <dgm:prSet presAssocID="{AB81D24F-9B49-4691-82C3-D93BB197A17A}" presName="parTxMid" presStyleLbl="revTx" presStyleIdx="1" presStyleCnt="3"/>
      <dgm:spPr/>
      <dgm:t>
        <a:bodyPr/>
        <a:lstStyle/>
        <a:p>
          <a:endParaRPr lang="en-US"/>
        </a:p>
      </dgm:t>
    </dgm:pt>
    <dgm:pt modelId="{193A1991-0E50-4B4C-9D16-6330054F0B70}" type="pres">
      <dgm:prSet presAssocID="{AB81D24F-9B49-4691-82C3-D93BB197A17A}" presName="spMid" presStyleCnt="0"/>
      <dgm:spPr/>
    </dgm:pt>
    <dgm:pt modelId="{5CB6473D-6E2F-E346-82CF-96892F6DF77B}" type="pres">
      <dgm:prSet presAssocID="{856F105D-8DBD-4362-AAF5-0E833C794D36}" presName="chevronComposite1" presStyleCnt="0"/>
      <dgm:spPr/>
    </dgm:pt>
    <dgm:pt modelId="{713C60AA-DBD1-CA4E-A756-DD4C58BCC0BB}" type="pres">
      <dgm:prSet presAssocID="{856F105D-8DBD-4362-AAF5-0E833C794D36}" presName="chevron1" presStyleLbl="sibTrans2D1" presStyleIdx="1" presStyleCnt="3"/>
      <dgm:spPr/>
    </dgm:pt>
    <dgm:pt modelId="{79116B45-310F-5D4A-B5CC-73192684777F}" type="pres">
      <dgm:prSet presAssocID="{856F105D-8DBD-4362-AAF5-0E833C794D36}" presName="spChevron1" presStyleCnt="0"/>
      <dgm:spPr/>
    </dgm:pt>
    <dgm:pt modelId="{053C98B1-2A29-6340-B4A5-824CAE60197B}" type="pres">
      <dgm:prSet presAssocID="{0F947DD6-7CFB-4AC3-B039-FFD770041498}" presName="middle" presStyleCnt="0"/>
      <dgm:spPr/>
    </dgm:pt>
    <dgm:pt modelId="{0FD87F01-53B7-4245-9CC9-D9AD9773C772}" type="pres">
      <dgm:prSet presAssocID="{0F947DD6-7CFB-4AC3-B039-FFD770041498}" presName="parTxMid" presStyleLbl="revTx" presStyleIdx="2" presStyleCnt="3"/>
      <dgm:spPr/>
      <dgm:t>
        <a:bodyPr/>
        <a:lstStyle/>
        <a:p>
          <a:endParaRPr lang="en-US"/>
        </a:p>
      </dgm:t>
    </dgm:pt>
    <dgm:pt modelId="{6CBEA22F-F56F-BE41-9E7A-539D07654301}" type="pres">
      <dgm:prSet presAssocID="{0F947DD6-7CFB-4AC3-B039-FFD770041498}" presName="spMid" presStyleCnt="0"/>
      <dgm:spPr/>
    </dgm:pt>
    <dgm:pt modelId="{209A2F54-196F-504F-B038-05E2376EAB8A}" type="pres">
      <dgm:prSet presAssocID="{CE5BE6AF-E166-4219-87D4-31E5725C6484}" presName="chevronComposite1" presStyleCnt="0"/>
      <dgm:spPr/>
    </dgm:pt>
    <dgm:pt modelId="{41C6DA02-0C6D-014B-BA46-0DC855E06507}" type="pres">
      <dgm:prSet presAssocID="{CE5BE6AF-E166-4219-87D4-31E5725C6484}" presName="chevron1" presStyleLbl="sibTrans2D1" presStyleIdx="2" presStyleCnt="3"/>
      <dgm:spPr/>
    </dgm:pt>
    <dgm:pt modelId="{153E4536-6106-FC4D-B38E-B1CF853DE18C}" type="pres">
      <dgm:prSet presAssocID="{CE5BE6AF-E166-4219-87D4-31E5725C6484}" presName="spChevron1" presStyleCnt="0"/>
      <dgm:spPr/>
    </dgm:pt>
    <dgm:pt modelId="{B4DAD9AE-F5E0-EC4D-871C-9D1825A8898C}" type="pres">
      <dgm:prSet presAssocID="{60C0DB08-34D8-46CC-A673-97C3DC3F2C9A}" presName="last" presStyleCnt="0"/>
      <dgm:spPr/>
    </dgm:pt>
    <dgm:pt modelId="{77453264-78AC-5B4A-89D0-83D46EF5AA03}" type="pres">
      <dgm:prSet presAssocID="{60C0DB08-34D8-46CC-A673-97C3DC3F2C9A}" presName="circleTx" presStyleLbl="node1" presStyleIdx="18" presStyleCnt="19"/>
      <dgm:spPr/>
      <dgm:t>
        <a:bodyPr/>
        <a:lstStyle/>
        <a:p>
          <a:endParaRPr lang="en-US"/>
        </a:p>
      </dgm:t>
    </dgm:pt>
    <dgm:pt modelId="{52AD8812-65C7-0049-8682-4955C12F138D}" type="pres">
      <dgm:prSet presAssocID="{60C0DB08-34D8-46CC-A673-97C3DC3F2C9A}" presName="spN" presStyleCnt="0"/>
      <dgm:spPr/>
    </dgm:pt>
  </dgm:ptLst>
  <dgm:cxnLst>
    <dgm:cxn modelId="{1C528324-ADBB-AC44-B58E-F336C68C8A67}" type="presOf" srcId="{60C0DB08-34D8-46CC-A673-97C3DC3F2C9A}" destId="{77453264-78AC-5B4A-89D0-83D46EF5AA03}" srcOrd="0" destOrd="0" presId="urn:microsoft.com/office/officeart/2009/3/layout/RandomtoResultProcess"/>
    <dgm:cxn modelId="{ADECABF0-FE59-415E-A584-B8A2BB10FB80}" srcId="{08F7567E-AF83-4F9D-82A7-C018419C6A46}" destId="{60C0DB08-34D8-46CC-A673-97C3DC3F2C9A}" srcOrd="3" destOrd="0" parTransId="{3CD4BE42-B5EB-4360-900A-9B70E9A718AD}" sibTransId="{F2A1C474-CDE2-4368-AAB4-168490EB3741}"/>
    <dgm:cxn modelId="{911B0579-75F8-3F44-BA96-466D2B74A618}" type="presOf" srcId="{0F947DD6-7CFB-4AC3-B039-FFD770041498}" destId="{0FD87F01-53B7-4245-9CC9-D9AD9773C772}" srcOrd="0" destOrd="0" presId="urn:microsoft.com/office/officeart/2009/3/layout/RandomtoResultProcess"/>
    <dgm:cxn modelId="{5B6464F2-7439-5E44-82BC-C0212C41444D}" type="presOf" srcId="{08F7567E-AF83-4F9D-82A7-C018419C6A46}" destId="{15F073B3-EDEE-3B40-8167-2739427F80CC}" srcOrd="0" destOrd="0" presId="urn:microsoft.com/office/officeart/2009/3/layout/RandomtoResultProcess"/>
    <dgm:cxn modelId="{AEBB6A1B-FF9F-44D1-B6F2-52A6F2A5583A}" srcId="{08F7567E-AF83-4F9D-82A7-C018419C6A46}" destId="{91C70CB5-25CD-4171-8624-2911E6827E1C}" srcOrd="0" destOrd="0" parTransId="{F012CB1C-B01C-4909-9B39-6C6ECE153CA1}" sibTransId="{83AF915E-E841-48D2-AB4D-E48EF47BF0FC}"/>
    <dgm:cxn modelId="{882AE505-2C53-46B4-98FE-DF8C0282504F}" srcId="{08F7567E-AF83-4F9D-82A7-C018419C6A46}" destId="{0F947DD6-7CFB-4AC3-B039-FFD770041498}" srcOrd="2" destOrd="0" parTransId="{7A98331B-91A9-41AE-AF2F-B93C9109B7F2}" sibTransId="{CE5BE6AF-E166-4219-87D4-31E5725C6484}"/>
    <dgm:cxn modelId="{8029001C-B882-9B49-AEC4-045BBBBC4674}" type="presOf" srcId="{91C70CB5-25CD-4171-8624-2911E6827E1C}" destId="{0CA86353-106B-FE49-A891-88C2A3E94E4C}" srcOrd="0" destOrd="0" presId="urn:microsoft.com/office/officeart/2009/3/layout/RandomtoResultProcess"/>
    <dgm:cxn modelId="{F366A30F-7215-D846-A596-9F71E263352C}" type="presOf" srcId="{AB81D24F-9B49-4691-82C3-D93BB197A17A}" destId="{EAB00ED0-D7CB-4E49-81AD-A08A1AFAED06}" srcOrd="0" destOrd="0" presId="urn:microsoft.com/office/officeart/2009/3/layout/RandomtoResultProcess"/>
    <dgm:cxn modelId="{EE01CE70-0F45-4809-8A8B-00305E62FA39}" srcId="{08F7567E-AF83-4F9D-82A7-C018419C6A46}" destId="{AB81D24F-9B49-4691-82C3-D93BB197A17A}" srcOrd="1" destOrd="0" parTransId="{5A0CE3FF-DDD8-46C1-A9F4-801C955D6073}" sibTransId="{856F105D-8DBD-4362-AAF5-0E833C794D36}"/>
    <dgm:cxn modelId="{9C774B35-1614-9D40-84B7-BA5B8835A101}" type="presParOf" srcId="{15F073B3-EDEE-3B40-8167-2739427F80CC}" destId="{244254CC-A2E8-364D-9F2F-D24232BC8CE9}" srcOrd="0" destOrd="0" presId="urn:microsoft.com/office/officeart/2009/3/layout/RandomtoResultProcess"/>
    <dgm:cxn modelId="{0669658B-A905-2240-815F-4031CDD7278C}" type="presParOf" srcId="{244254CC-A2E8-364D-9F2F-D24232BC8CE9}" destId="{0CA86353-106B-FE49-A891-88C2A3E94E4C}" srcOrd="0" destOrd="0" presId="urn:microsoft.com/office/officeart/2009/3/layout/RandomtoResultProcess"/>
    <dgm:cxn modelId="{2EFB3BA2-699D-CB49-BCE7-0C2BDFBC35F3}" type="presParOf" srcId="{244254CC-A2E8-364D-9F2F-D24232BC8CE9}" destId="{7B21A40D-EFC2-8D4D-B23C-4D7571589ED2}" srcOrd="1" destOrd="0" presId="urn:microsoft.com/office/officeart/2009/3/layout/RandomtoResultProcess"/>
    <dgm:cxn modelId="{35AB809A-CC62-8848-AD8D-951DB0E82480}" type="presParOf" srcId="{244254CC-A2E8-364D-9F2F-D24232BC8CE9}" destId="{28482214-F9B5-5640-B595-74823D59712D}" srcOrd="2" destOrd="0" presId="urn:microsoft.com/office/officeart/2009/3/layout/RandomtoResultProcess"/>
    <dgm:cxn modelId="{845D8BFA-49CB-C44C-965B-84A9F8C86B39}" type="presParOf" srcId="{244254CC-A2E8-364D-9F2F-D24232BC8CE9}" destId="{DEBAE220-0843-184A-9E2F-EAB8DA973A8D}" srcOrd="3" destOrd="0" presId="urn:microsoft.com/office/officeart/2009/3/layout/RandomtoResultProcess"/>
    <dgm:cxn modelId="{FCD4B1B7-6E3E-DF4E-914A-11E612B93B67}" type="presParOf" srcId="{244254CC-A2E8-364D-9F2F-D24232BC8CE9}" destId="{D396A963-71AC-D14E-A126-63DCDFBEF986}" srcOrd="4" destOrd="0" presId="urn:microsoft.com/office/officeart/2009/3/layout/RandomtoResultProcess"/>
    <dgm:cxn modelId="{08FC2EED-A047-AA4B-9181-FB662378BEA3}" type="presParOf" srcId="{244254CC-A2E8-364D-9F2F-D24232BC8CE9}" destId="{ADA44A77-D059-5649-AD9E-AC58F99FCDAA}" srcOrd="5" destOrd="0" presId="urn:microsoft.com/office/officeart/2009/3/layout/RandomtoResultProcess"/>
    <dgm:cxn modelId="{F140B078-4B9D-2846-B654-CC7FA030507E}" type="presParOf" srcId="{244254CC-A2E8-364D-9F2F-D24232BC8CE9}" destId="{9DB768F1-8860-8B4A-AE8A-7E8E3708101D}" srcOrd="6" destOrd="0" presId="urn:microsoft.com/office/officeart/2009/3/layout/RandomtoResultProcess"/>
    <dgm:cxn modelId="{736C7594-C618-284D-B4EC-2FCC7B8E958F}" type="presParOf" srcId="{244254CC-A2E8-364D-9F2F-D24232BC8CE9}" destId="{7C00CD1B-B62E-7046-9E65-56D616DB776C}" srcOrd="7" destOrd="0" presId="urn:microsoft.com/office/officeart/2009/3/layout/RandomtoResultProcess"/>
    <dgm:cxn modelId="{9233EC69-4CC0-A042-8FA2-D1A50270DB33}" type="presParOf" srcId="{244254CC-A2E8-364D-9F2F-D24232BC8CE9}" destId="{0CC3E0B6-1C7A-0C49-B437-CF9EFF332AC2}" srcOrd="8" destOrd="0" presId="urn:microsoft.com/office/officeart/2009/3/layout/RandomtoResultProcess"/>
    <dgm:cxn modelId="{764B9CBE-507D-0344-8937-D28CA88ACCB9}" type="presParOf" srcId="{244254CC-A2E8-364D-9F2F-D24232BC8CE9}" destId="{8BC9E039-B9AF-B742-8C16-638E7545F3CD}" srcOrd="9" destOrd="0" presId="urn:microsoft.com/office/officeart/2009/3/layout/RandomtoResultProcess"/>
    <dgm:cxn modelId="{878E3D6C-33B0-6048-A715-D07E19CBF152}" type="presParOf" srcId="{244254CC-A2E8-364D-9F2F-D24232BC8CE9}" destId="{CE720921-08AA-6E40-A046-E02F80B3218F}" srcOrd="10" destOrd="0" presId="urn:microsoft.com/office/officeart/2009/3/layout/RandomtoResultProcess"/>
    <dgm:cxn modelId="{EA06D02D-16D2-9142-880D-D889DF9B2FCB}" type="presParOf" srcId="{244254CC-A2E8-364D-9F2F-D24232BC8CE9}" destId="{86D97113-7A66-AF4A-8A6A-4D61C7786B45}" srcOrd="11" destOrd="0" presId="urn:microsoft.com/office/officeart/2009/3/layout/RandomtoResultProcess"/>
    <dgm:cxn modelId="{C8135613-F4F4-8E46-97D8-3CCAEB006358}" type="presParOf" srcId="{244254CC-A2E8-364D-9F2F-D24232BC8CE9}" destId="{8933F5B9-AA47-1B41-87A0-CEFD52853793}" srcOrd="12" destOrd="0" presId="urn:microsoft.com/office/officeart/2009/3/layout/RandomtoResultProcess"/>
    <dgm:cxn modelId="{43CA6DF8-D007-E348-A4D4-22F1E03918EE}" type="presParOf" srcId="{244254CC-A2E8-364D-9F2F-D24232BC8CE9}" destId="{F07ECD4A-B70A-B64A-9E1E-1A8C57E73A89}" srcOrd="13" destOrd="0" presId="urn:microsoft.com/office/officeart/2009/3/layout/RandomtoResultProcess"/>
    <dgm:cxn modelId="{531E2029-ABD0-AA44-ACED-E2B7106DF1C7}" type="presParOf" srcId="{244254CC-A2E8-364D-9F2F-D24232BC8CE9}" destId="{E9AC6776-1790-1A4A-BAFD-329AF26C91EA}" srcOrd="14" destOrd="0" presId="urn:microsoft.com/office/officeart/2009/3/layout/RandomtoResultProcess"/>
    <dgm:cxn modelId="{E49745DC-7E29-134D-B5F0-5C5B7B629711}" type="presParOf" srcId="{244254CC-A2E8-364D-9F2F-D24232BC8CE9}" destId="{9DEBACF5-51D8-D04E-9CBD-8CC0B3F82F96}" srcOrd="15" destOrd="0" presId="urn:microsoft.com/office/officeart/2009/3/layout/RandomtoResultProcess"/>
    <dgm:cxn modelId="{CD7A94B3-0821-0048-9E1D-A54AADD241A9}" type="presParOf" srcId="{244254CC-A2E8-364D-9F2F-D24232BC8CE9}" destId="{DC7F241B-58FC-4E42-B69A-F9BFF97D15F1}" srcOrd="16" destOrd="0" presId="urn:microsoft.com/office/officeart/2009/3/layout/RandomtoResultProcess"/>
    <dgm:cxn modelId="{55CD3676-A1DC-EE47-92DE-4832E7EE0AB3}" type="presParOf" srcId="{244254CC-A2E8-364D-9F2F-D24232BC8CE9}" destId="{2498BF20-221D-8E40-9BE0-DA6DF9801F8F}" srcOrd="17" destOrd="0" presId="urn:microsoft.com/office/officeart/2009/3/layout/RandomtoResultProcess"/>
    <dgm:cxn modelId="{29552439-0334-3046-98EA-21A471523134}" type="presParOf" srcId="{244254CC-A2E8-364D-9F2F-D24232BC8CE9}" destId="{FBABC294-97AD-6F4B-8993-05C5B1275B0E}" srcOrd="18" destOrd="0" presId="urn:microsoft.com/office/officeart/2009/3/layout/RandomtoResultProcess"/>
    <dgm:cxn modelId="{1F796694-9040-B547-B250-0D1EBB74BEA0}" type="presParOf" srcId="{15F073B3-EDEE-3B40-8167-2739427F80CC}" destId="{27BEEC75-9AF0-9F48-98F8-6DDC47B5D427}" srcOrd="1" destOrd="0" presId="urn:microsoft.com/office/officeart/2009/3/layout/RandomtoResultProcess"/>
    <dgm:cxn modelId="{47DA7DD8-3D53-C641-8D1C-F76B2982C944}" type="presParOf" srcId="{27BEEC75-9AF0-9F48-98F8-6DDC47B5D427}" destId="{ABBC02BF-0AFB-9C44-8853-FD4D89858E2E}" srcOrd="0" destOrd="0" presId="urn:microsoft.com/office/officeart/2009/3/layout/RandomtoResultProcess"/>
    <dgm:cxn modelId="{E18360A8-1C15-AD48-8579-DF4AF18A22CD}" type="presParOf" srcId="{27BEEC75-9AF0-9F48-98F8-6DDC47B5D427}" destId="{6F1128F5-BB64-AA4C-8893-F9C2BCE2C569}" srcOrd="1" destOrd="0" presId="urn:microsoft.com/office/officeart/2009/3/layout/RandomtoResultProcess"/>
    <dgm:cxn modelId="{C2FD02CE-BB78-904E-AA5B-F8819C3F9612}" type="presParOf" srcId="{15F073B3-EDEE-3B40-8167-2739427F80CC}" destId="{1589DB3D-71C6-0E4E-93CA-4F743AA18970}" srcOrd="2" destOrd="0" presId="urn:microsoft.com/office/officeart/2009/3/layout/RandomtoResultProcess"/>
    <dgm:cxn modelId="{996A94CF-1C5F-9E4C-B752-402C92CED46C}" type="presParOf" srcId="{1589DB3D-71C6-0E4E-93CA-4F743AA18970}" destId="{EAB00ED0-D7CB-4E49-81AD-A08A1AFAED06}" srcOrd="0" destOrd="0" presId="urn:microsoft.com/office/officeart/2009/3/layout/RandomtoResultProcess"/>
    <dgm:cxn modelId="{7E050D15-2F62-384D-A204-6889BFD4A72E}" type="presParOf" srcId="{1589DB3D-71C6-0E4E-93CA-4F743AA18970}" destId="{193A1991-0E50-4B4C-9D16-6330054F0B70}" srcOrd="1" destOrd="0" presId="urn:microsoft.com/office/officeart/2009/3/layout/RandomtoResultProcess"/>
    <dgm:cxn modelId="{F41F07F9-E3E5-1D49-96B0-3503EE7724BF}" type="presParOf" srcId="{15F073B3-EDEE-3B40-8167-2739427F80CC}" destId="{5CB6473D-6E2F-E346-82CF-96892F6DF77B}" srcOrd="3" destOrd="0" presId="urn:microsoft.com/office/officeart/2009/3/layout/RandomtoResultProcess"/>
    <dgm:cxn modelId="{3428F6BA-DBB9-3E4F-BEC4-0EC84A15EE59}" type="presParOf" srcId="{5CB6473D-6E2F-E346-82CF-96892F6DF77B}" destId="{713C60AA-DBD1-CA4E-A756-DD4C58BCC0BB}" srcOrd="0" destOrd="0" presId="urn:microsoft.com/office/officeart/2009/3/layout/RandomtoResultProcess"/>
    <dgm:cxn modelId="{484F3067-61EC-D844-ACBE-84EA1591615F}" type="presParOf" srcId="{5CB6473D-6E2F-E346-82CF-96892F6DF77B}" destId="{79116B45-310F-5D4A-B5CC-73192684777F}" srcOrd="1" destOrd="0" presId="urn:microsoft.com/office/officeart/2009/3/layout/RandomtoResultProcess"/>
    <dgm:cxn modelId="{D653F15D-B23D-814D-85D8-8F4C292E30F2}" type="presParOf" srcId="{15F073B3-EDEE-3B40-8167-2739427F80CC}" destId="{053C98B1-2A29-6340-B4A5-824CAE60197B}" srcOrd="4" destOrd="0" presId="urn:microsoft.com/office/officeart/2009/3/layout/RandomtoResultProcess"/>
    <dgm:cxn modelId="{1185AD06-5DF3-714D-859D-130C9FF8F9EB}" type="presParOf" srcId="{053C98B1-2A29-6340-B4A5-824CAE60197B}" destId="{0FD87F01-53B7-4245-9CC9-D9AD9773C772}" srcOrd="0" destOrd="0" presId="urn:microsoft.com/office/officeart/2009/3/layout/RandomtoResultProcess"/>
    <dgm:cxn modelId="{530CD2FE-C214-014C-9697-D9852F1203ED}" type="presParOf" srcId="{053C98B1-2A29-6340-B4A5-824CAE60197B}" destId="{6CBEA22F-F56F-BE41-9E7A-539D07654301}" srcOrd="1" destOrd="0" presId="urn:microsoft.com/office/officeart/2009/3/layout/RandomtoResultProcess"/>
    <dgm:cxn modelId="{958B3C49-F2C2-6A45-9B74-4621E039971A}" type="presParOf" srcId="{15F073B3-EDEE-3B40-8167-2739427F80CC}" destId="{209A2F54-196F-504F-B038-05E2376EAB8A}" srcOrd="5" destOrd="0" presId="urn:microsoft.com/office/officeart/2009/3/layout/RandomtoResultProcess"/>
    <dgm:cxn modelId="{B8E61145-7B94-F944-A817-BC06BCEFBC4C}" type="presParOf" srcId="{209A2F54-196F-504F-B038-05E2376EAB8A}" destId="{41C6DA02-0C6D-014B-BA46-0DC855E06507}" srcOrd="0" destOrd="0" presId="urn:microsoft.com/office/officeart/2009/3/layout/RandomtoResultProcess"/>
    <dgm:cxn modelId="{66242C75-1FC6-804B-8B84-749BA08699B3}" type="presParOf" srcId="{209A2F54-196F-504F-B038-05E2376EAB8A}" destId="{153E4536-6106-FC4D-B38E-B1CF853DE18C}" srcOrd="1" destOrd="0" presId="urn:microsoft.com/office/officeart/2009/3/layout/RandomtoResultProcess"/>
    <dgm:cxn modelId="{EFAB99DE-D16D-BB4E-9852-184CC3C5D6B7}" type="presParOf" srcId="{15F073B3-EDEE-3B40-8167-2739427F80CC}" destId="{B4DAD9AE-F5E0-EC4D-871C-9D1825A8898C}" srcOrd="6" destOrd="0" presId="urn:microsoft.com/office/officeart/2009/3/layout/RandomtoResultProcess"/>
    <dgm:cxn modelId="{BC947700-A2DD-CD48-B88B-A441B19A96A4}" type="presParOf" srcId="{B4DAD9AE-F5E0-EC4D-871C-9D1825A8898C}" destId="{77453264-78AC-5B4A-89D0-83D46EF5AA03}" srcOrd="0" destOrd="0" presId="urn:microsoft.com/office/officeart/2009/3/layout/RandomtoResultProcess"/>
    <dgm:cxn modelId="{93C75016-A1EC-8F41-B0B6-C9E100501FC2}" type="presParOf" srcId="{B4DAD9AE-F5E0-EC4D-871C-9D1825A8898C}" destId="{52AD8812-65C7-0049-8682-4955C12F138D}" srcOrd="1" destOrd="0" presId="urn:microsoft.com/office/officeart/2009/3/layout/RandomtoResult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8B6AF2-1B11-3B4D-8A90-8E32483BFC1B}">
      <dsp:nvSpPr>
        <dsp:cNvPr id="0" name=""/>
        <dsp:cNvSpPr/>
      </dsp:nvSpPr>
      <dsp:spPr>
        <a:xfrm>
          <a:off x="4544094" y="1266"/>
          <a:ext cx="1427410" cy="927816"/>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lvl="0" algn="ctr" defTabSz="933450" rtl="0">
            <a:lnSpc>
              <a:spcPct val="90000"/>
            </a:lnSpc>
            <a:spcBef>
              <a:spcPct val="0"/>
            </a:spcBef>
            <a:spcAft>
              <a:spcPct val="35000"/>
            </a:spcAft>
          </a:pPr>
          <a:r>
            <a:rPr lang="en-US" sz="2100" kern="1200" dirty="0" smtClean="0"/>
            <a:t>Vectors / Scalar</a:t>
          </a:r>
          <a:endParaRPr lang="en-US" sz="2100" kern="1200" dirty="0"/>
        </a:p>
      </dsp:txBody>
      <dsp:txXfrm>
        <a:off x="4589386" y="46558"/>
        <a:ext cx="1336826" cy="837232"/>
      </dsp:txXfrm>
    </dsp:sp>
    <dsp:sp modelId="{6193ED33-5D3A-A946-8FF0-B812212B3845}">
      <dsp:nvSpPr>
        <dsp:cNvPr id="0" name=""/>
        <dsp:cNvSpPr/>
      </dsp:nvSpPr>
      <dsp:spPr>
        <a:xfrm>
          <a:off x="3400996" y="465174"/>
          <a:ext cx="3713607" cy="3713607"/>
        </a:xfrm>
        <a:custGeom>
          <a:avLst/>
          <a:gdLst/>
          <a:ahLst/>
          <a:cxnLst/>
          <a:rect l="0" t="0" r="0" b="0"/>
          <a:pathLst>
            <a:path>
              <a:moveTo>
                <a:pt x="2580354" y="146775"/>
              </a:moveTo>
              <a:arcTo wR="1856803" hR="1856803" stAng="17576057" swAng="1965558"/>
            </a:path>
          </a:pathLst>
        </a:custGeom>
        <a:noFill/>
        <a:ln w="6350" cap="flat" cmpd="sng" algn="ctr">
          <a:solidFill>
            <a:schemeClr val="accent1">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3B9FA1B0-1415-6545-AEF3-ECB1AE8AE4E0}">
      <dsp:nvSpPr>
        <dsp:cNvPr id="0" name=""/>
        <dsp:cNvSpPr/>
      </dsp:nvSpPr>
      <dsp:spPr>
        <a:xfrm>
          <a:off x="6310020" y="1284286"/>
          <a:ext cx="1427410" cy="927816"/>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lvl="0" algn="ctr" defTabSz="933450" rtl="0">
            <a:lnSpc>
              <a:spcPct val="90000"/>
            </a:lnSpc>
            <a:spcBef>
              <a:spcPct val="0"/>
            </a:spcBef>
            <a:spcAft>
              <a:spcPct val="35000"/>
            </a:spcAft>
          </a:pPr>
          <a:r>
            <a:rPr lang="en-US" sz="2100" kern="1200" smtClean="0"/>
            <a:t>WordPress</a:t>
          </a:r>
          <a:endParaRPr lang="en-US" sz="2100" kern="1200"/>
        </a:p>
      </dsp:txBody>
      <dsp:txXfrm>
        <a:off x="6355312" y="1329578"/>
        <a:ext cx="1336826" cy="837232"/>
      </dsp:txXfrm>
    </dsp:sp>
    <dsp:sp modelId="{1E16CAE2-850F-E449-915A-FC72C5EFB579}">
      <dsp:nvSpPr>
        <dsp:cNvPr id="0" name=""/>
        <dsp:cNvSpPr/>
      </dsp:nvSpPr>
      <dsp:spPr>
        <a:xfrm>
          <a:off x="3400996" y="465174"/>
          <a:ext cx="3713607" cy="3713607"/>
        </a:xfrm>
        <a:custGeom>
          <a:avLst/>
          <a:gdLst/>
          <a:ahLst/>
          <a:cxnLst/>
          <a:rect l="0" t="0" r="0" b="0"/>
          <a:pathLst>
            <a:path>
              <a:moveTo>
                <a:pt x="3711020" y="1758813"/>
              </a:moveTo>
              <a:arcTo wR="1856803" hR="1856803" stAng="21418493" swAng="2199393"/>
            </a:path>
          </a:pathLst>
        </a:custGeom>
        <a:noFill/>
        <a:ln w="6350" cap="flat" cmpd="sng" algn="ctr">
          <a:solidFill>
            <a:schemeClr val="accent1">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2531917D-5B9A-6142-A042-211AD045CE1C}">
      <dsp:nvSpPr>
        <dsp:cNvPr id="0" name=""/>
        <dsp:cNvSpPr/>
      </dsp:nvSpPr>
      <dsp:spPr>
        <a:xfrm>
          <a:off x="5635496" y="3360256"/>
          <a:ext cx="1427410" cy="927816"/>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lvl="0" algn="ctr" defTabSz="933450" rtl="0">
            <a:lnSpc>
              <a:spcPct val="90000"/>
            </a:lnSpc>
            <a:spcBef>
              <a:spcPct val="0"/>
            </a:spcBef>
            <a:spcAft>
              <a:spcPct val="35000"/>
            </a:spcAft>
          </a:pPr>
          <a:r>
            <a:rPr lang="en-US" sz="2100" kern="1200" dirty="0" smtClean="0"/>
            <a:t>Drupal / HTML</a:t>
          </a:r>
          <a:endParaRPr lang="en-US" sz="2100" kern="1200" dirty="0"/>
        </a:p>
      </dsp:txBody>
      <dsp:txXfrm>
        <a:off x="5680788" y="3405548"/>
        <a:ext cx="1336826" cy="837232"/>
      </dsp:txXfrm>
    </dsp:sp>
    <dsp:sp modelId="{4FF8EBFA-A155-FC42-BE4E-D706642013E3}">
      <dsp:nvSpPr>
        <dsp:cNvPr id="0" name=""/>
        <dsp:cNvSpPr/>
      </dsp:nvSpPr>
      <dsp:spPr>
        <a:xfrm>
          <a:off x="3400996" y="465174"/>
          <a:ext cx="3713607" cy="3713607"/>
        </a:xfrm>
        <a:custGeom>
          <a:avLst/>
          <a:gdLst/>
          <a:ahLst/>
          <a:cxnLst/>
          <a:rect l="0" t="0" r="0" b="0"/>
          <a:pathLst>
            <a:path>
              <a:moveTo>
                <a:pt x="2227101" y="3676309"/>
              </a:moveTo>
              <a:arcTo wR="1856803" hR="1856803" stAng="4709791" swAng="1380417"/>
            </a:path>
          </a:pathLst>
        </a:custGeom>
        <a:noFill/>
        <a:ln w="6350" cap="flat" cmpd="sng" algn="ctr">
          <a:solidFill>
            <a:schemeClr val="accent1">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AFB42C02-54C8-554E-8B1A-2E9E86D0ED44}">
      <dsp:nvSpPr>
        <dsp:cNvPr id="0" name=""/>
        <dsp:cNvSpPr/>
      </dsp:nvSpPr>
      <dsp:spPr>
        <a:xfrm>
          <a:off x="3452692" y="3360256"/>
          <a:ext cx="1427410" cy="927816"/>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lvl="0" algn="ctr" defTabSz="933450" rtl="0">
            <a:lnSpc>
              <a:spcPct val="90000"/>
            </a:lnSpc>
            <a:spcBef>
              <a:spcPct val="0"/>
            </a:spcBef>
            <a:spcAft>
              <a:spcPct val="35000"/>
            </a:spcAft>
          </a:pPr>
          <a:r>
            <a:rPr lang="en-US" sz="2100" kern="1200" dirty="0" smtClean="0"/>
            <a:t>Fulcrum (FUTURE)</a:t>
          </a:r>
          <a:endParaRPr lang="en-US" sz="2100" kern="1200" dirty="0"/>
        </a:p>
      </dsp:txBody>
      <dsp:txXfrm>
        <a:off x="3497984" y="3405548"/>
        <a:ext cx="1336826" cy="837232"/>
      </dsp:txXfrm>
    </dsp:sp>
    <dsp:sp modelId="{2272DE11-7A16-E442-B88D-2E70299CBE00}">
      <dsp:nvSpPr>
        <dsp:cNvPr id="0" name=""/>
        <dsp:cNvSpPr/>
      </dsp:nvSpPr>
      <dsp:spPr>
        <a:xfrm>
          <a:off x="3400996" y="465174"/>
          <a:ext cx="3713607" cy="3713607"/>
        </a:xfrm>
        <a:custGeom>
          <a:avLst/>
          <a:gdLst/>
          <a:ahLst/>
          <a:cxnLst/>
          <a:rect l="0" t="0" r="0" b="0"/>
          <a:pathLst>
            <a:path>
              <a:moveTo>
                <a:pt x="310796" y="2885191"/>
              </a:moveTo>
              <a:arcTo wR="1856803" hR="1856803" stAng="8782115" swAng="2199393"/>
            </a:path>
          </a:pathLst>
        </a:custGeom>
        <a:noFill/>
        <a:ln w="6350" cap="flat" cmpd="sng" algn="ctr">
          <a:solidFill>
            <a:schemeClr val="accent1">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B457D6FB-CBB4-1B4F-B40D-F886F0F09471}">
      <dsp:nvSpPr>
        <dsp:cNvPr id="0" name=""/>
        <dsp:cNvSpPr/>
      </dsp:nvSpPr>
      <dsp:spPr>
        <a:xfrm>
          <a:off x="2778169" y="1284286"/>
          <a:ext cx="1427410" cy="927816"/>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lvl="0" algn="ctr" defTabSz="933450" rtl="0">
            <a:lnSpc>
              <a:spcPct val="90000"/>
            </a:lnSpc>
            <a:spcBef>
              <a:spcPct val="0"/>
            </a:spcBef>
            <a:spcAft>
              <a:spcPct val="35000"/>
            </a:spcAft>
          </a:pPr>
          <a:r>
            <a:rPr lang="en-US" sz="2100" kern="1200" dirty="0" smtClean="0"/>
            <a:t>Vega (FUTURE)</a:t>
          </a:r>
          <a:endParaRPr lang="en-US" sz="2100" kern="1200" dirty="0"/>
        </a:p>
      </dsp:txBody>
      <dsp:txXfrm>
        <a:off x="2823461" y="1329578"/>
        <a:ext cx="1336826" cy="837232"/>
      </dsp:txXfrm>
    </dsp:sp>
    <dsp:sp modelId="{1564A708-BC1E-D048-8944-ABA52A67A900}">
      <dsp:nvSpPr>
        <dsp:cNvPr id="0" name=""/>
        <dsp:cNvSpPr/>
      </dsp:nvSpPr>
      <dsp:spPr>
        <a:xfrm>
          <a:off x="3400996" y="465174"/>
          <a:ext cx="3713607" cy="3713607"/>
        </a:xfrm>
        <a:custGeom>
          <a:avLst/>
          <a:gdLst/>
          <a:ahLst/>
          <a:cxnLst/>
          <a:rect l="0" t="0" r="0" b="0"/>
          <a:pathLst>
            <a:path>
              <a:moveTo>
                <a:pt x="323018" y="810274"/>
              </a:moveTo>
              <a:arcTo wR="1856803" hR="1856803" stAng="12858385" swAng="1965558"/>
            </a:path>
          </a:pathLst>
        </a:custGeom>
        <a:noFill/>
        <a:ln w="6350" cap="flat" cmpd="sng" algn="ctr">
          <a:solidFill>
            <a:schemeClr val="accent1">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A86353-106B-FE49-A891-88C2A3E94E4C}">
      <dsp:nvSpPr>
        <dsp:cNvPr id="0" name=""/>
        <dsp:cNvSpPr/>
      </dsp:nvSpPr>
      <dsp:spPr>
        <a:xfrm>
          <a:off x="123962" y="2249943"/>
          <a:ext cx="1778337" cy="5860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020" tIns="33020" rIns="33020" bIns="33020" numCol="1" spcCol="1270" anchor="ctr" anchorCtr="0">
          <a:noAutofit/>
        </a:bodyPr>
        <a:lstStyle/>
        <a:p>
          <a:pPr lvl="0" algn="ctr" defTabSz="1155700">
            <a:lnSpc>
              <a:spcPct val="90000"/>
            </a:lnSpc>
            <a:spcBef>
              <a:spcPct val="0"/>
            </a:spcBef>
            <a:spcAft>
              <a:spcPct val="35000"/>
            </a:spcAft>
          </a:pPr>
          <a:r>
            <a:rPr lang="en-US" sz="2600" kern="1200" dirty="0" smtClean="0"/>
            <a:t>Media / Text</a:t>
          </a:r>
          <a:endParaRPr lang="en-US" sz="2600" kern="1200" dirty="0"/>
        </a:p>
      </dsp:txBody>
      <dsp:txXfrm>
        <a:off x="123962" y="2249943"/>
        <a:ext cx="1778337" cy="586043"/>
      </dsp:txXfrm>
    </dsp:sp>
    <dsp:sp modelId="{7B21A40D-EFC2-8D4D-B23C-4D7571589ED2}">
      <dsp:nvSpPr>
        <dsp:cNvPr id="0" name=""/>
        <dsp:cNvSpPr/>
      </dsp:nvSpPr>
      <dsp:spPr>
        <a:xfrm>
          <a:off x="121941" y="2071705"/>
          <a:ext cx="141458" cy="141458"/>
        </a:xfrm>
        <a:prstGeom prst="ellipse">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28482214-F9B5-5640-B595-74823D59712D}">
      <dsp:nvSpPr>
        <dsp:cNvPr id="0" name=""/>
        <dsp:cNvSpPr/>
      </dsp:nvSpPr>
      <dsp:spPr>
        <a:xfrm>
          <a:off x="220962" y="1873663"/>
          <a:ext cx="141458" cy="141458"/>
        </a:xfrm>
        <a:prstGeom prst="ellipse">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DEBAE220-0843-184A-9E2F-EAB8DA973A8D}">
      <dsp:nvSpPr>
        <dsp:cNvPr id="0" name=""/>
        <dsp:cNvSpPr/>
      </dsp:nvSpPr>
      <dsp:spPr>
        <a:xfrm>
          <a:off x="458613" y="1913272"/>
          <a:ext cx="222292" cy="222292"/>
        </a:xfrm>
        <a:prstGeom prst="ellipse">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D396A963-71AC-D14E-A126-63DCDFBEF986}">
      <dsp:nvSpPr>
        <dsp:cNvPr id="0" name=""/>
        <dsp:cNvSpPr/>
      </dsp:nvSpPr>
      <dsp:spPr>
        <a:xfrm>
          <a:off x="656655" y="1695425"/>
          <a:ext cx="141458" cy="141458"/>
        </a:xfrm>
        <a:prstGeom prst="ellipse">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ADA44A77-D059-5649-AD9E-AC58F99FCDAA}">
      <dsp:nvSpPr>
        <dsp:cNvPr id="0" name=""/>
        <dsp:cNvSpPr/>
      </dsp:nvSpPr>
      <dsp:spPr>
        <a:xfrm>
          <a:off x="914110" y="1616208"/>
          <a:ext cx="141458" cy="141458"/>
        </a:xfrm>
        <a:prstGeom prst="ellipse">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9DB768F1-8860-8B4A-AE8A-7E8E3708101D}">
      <dsp:nvSpPr>
        <dsp:cNvPr id="0" name=""/>
        <dsp:cNvSpPr/>
      </dsp:nvSpPr>
      <dsp:spPr>
        <a:xfrm>
          <a:off x="1230977" y="1754838"/>
          <a:ext cx="141458" cy="141458"/>
        </a:xfrm>
        <a:prstGeom prst="ellipse">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7C00CD1B-B62E-7046-9E65-56D616DB776C}">
      <dsp:nvSpPr>
        <dsp:cNvPr id="0" name=""/>
        <dsp:cNvSpPr/>
      </dsp:nvSpPr>
      <dsp:spPr>
        <a:xfrm>
          <a:off x="1429019" y="1853859"/>
          <a:ext cx="222292" cy="222292"/>
        </a:xfrm>
        <a:prstGeom prst="ellipse">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0CC3E0B6-1C7A-0C49-B437-CF9EFF332AC2}">
      <dsp:nvSpPr>
        <dsp:cNvPr id="0" name=""/>
        <dsp:cNvSpPr/>
      </dsp:nvSpPr>
      <dsp:spPr>
        <a:xfrm>
          <a:off x="1706278" y="2071705"/>
          <a:ext cx="141458" cy="141458"/>
        </a:xfrm>
        <a:prstGeom prst="ellipse">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8BC9E039-B9AF-B742-8C16-638E7545F3CD}">
      <dsp:nvSpPr>
        <dsp:cNvPr id="0" name=""/>
        <dsp:cNvSpPr/>
      </dsp:nvSpPr>
      <dsp:spPr>
        <a:xfrm>
          <a:off x="1825104" y="2289552"/>
          <a:ext cx="141458" cy="141458"/>
        </a:xfrm>
        <a:prstGeom prst="ellipse">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CE720921-08AA-6E40-A046-E02F80B3218F}">
      <dsp:nvSpPr>
        <dsp:cNvPr id="0" name=""/>
        <dsp:cNvSpPr/>
      </dsp:nvSpPr>
      <dsp:spPr>
        <a:xfrm>
          <a:off x="795285" y="1873663"/>
          <a:ext cx="363750" cy="363750"/>
        </a:xfrm>
        <a:prstGeom prst="ellipse">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86D97113-7A66-AF4A-8A6A-4D61C7786B45}">
      <dsp:nvSpPr>
        <dsp:cNvPr id="0" name=""/>
        <dsp:cNvSpPr/>
      </dsp:nvSpPr>
      <dsp:spPr>
        <a:xfrm>
          <a:off x="22920" y="2626223"/>
          <a:ext cx="141458" cy="141458"/>
        </a:xfrm>
        <a:prstGeom prst="ellipse">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8933F5B9-AA47-1B41-87A0-CEFD52853793}">
      <dsp:nvSpPr>
        <dsp:cNvPr id="0" name=""/>
        <dsp:cNvSpPr/>
      </dsp:nvSpPr>
      <dsp:spPr>
        <a:xfrm>
          <a:off x="141746" y="2804461"/>
          <a:ext cx="222292" cy="222292"/>
        </a:xfrm>
        <a:prstGeom prst="ellipse">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F07ECD4A-B70A-B64A-9E1E-1A8C57E73A89}">
      <dsp:nvSpPr>
        <dsp:cNvPr id="0" name=""/>
        <dsp:cNvSpPr/>
      </dsp:nvSpPr>
      <dsp:spPr>
        <a:xfrm>
          <a:off x="438809" y="2962895"/>
          <a:ext cx="323334" cy="323334"/>
        </a:xfrm>
        <a:prstGeom prst="ellipse">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E9AC6776-1790-1A4A-BAFD-329AF26C91EA}">
      <dsp:nvSpPr>
        <dsp:cNvPr id="0" name=""/>
        <dsp:cNvSpPr/>
      </dsp:nvSpPr>
      <dsp:spPr>
        <a:xfrm>
          <a:off x="854697" y="3220350"/>
          <a:ext cx="141458" cy="141458"/>
        </a:xfrm>
        <a:prstGeom prst="ellipse">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9DEBACF5-51D8-D04E-9CBD-8CC0B3F82F96}">
      <dsp:nvSpPr>
        <dsp:cNvPr id="0" name=""/>
        <dsp:cNvSpPr/>
      </dsp:nvSpPr>
      <dsp:spPr>
        <a:xfrm>
          <a:off x="933914" y="2962895"/>
          <a:ext cx="222292" cy="222292"/>
        </a:xfrm>
        <a:prstGeom prst="ellipse">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DC7F241B-58FC-4E42-B69A-F9BFF97D15F1}">
      <dsp:nvSpPr>
        <dsp:cNvPr id="0" name=""/>
        <dsp:cNvSpPr/>
      </dsp:nvSpPr>
      <dsp:spPr>
        <a:xfrm>
          <a:off x="1131956" y="3240154"/>
          <a:ext cx="141458" cy="141458"/>
        </a:xfrm>
        <a:prstGeom prst="ellipse">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2498BF20-221D-8E40-9BE0-DA6DF9801F8F}">
      <dsp:nvSpPr>
        <dsp:cNvPr id="0" name=""/>
        <dsp:cNvSpPr/>
      </dsp:nvSpPr>
      <dsp:spPr>
        <a:xfrm>
          <a:off x="1310194" y="2923286"/>
          <a:ext cx="323334" cy="323334"/>
        </a:xfrm>
        <a:prstGeom prst="ellipse">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FBABC294-97AD-6F4B-8993-05C5B1275B0E}">
      <dsp:nvSpPr>
        <dsp:cNvPr id="0" name=""/>
        <dsp:cNvSpPr/>
      </dsp:nvSpPr>
      <dsp:spPr>
        <a:xfrm>
          <a:off x="1745887" y="2844070"/>
          <a:ext cx="222292" cy="222292"/>
        </a:xfrm>
        <a:prstGeom prst="ellipse">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ABBC02BF-0AFB-9C44-8853-FD4D89858E2E}">
      <dsp:nvSpPr>
        <dsp:cNvPr id="0" name=""/>
        <dsp:cNvSpPr/>
      </dsp:nvSpPr>
      <dsp:spPr>
        <a:xfrm>
          <a:off x="1968179" y="1912942"/>
          <a:ext cx="652840" cy="1246343"/>
        </a:xfrm>
        <a:prstGeom prst="chevron">
          <a:avLst>
            <a:gd name="adj" fmla="val 62310"/>
          </a:avLst>
        </a:prstGeom>
        <a:gradFill rotWithShape="0">
          <a:gsLst>
            <a:gs pos="0">
              <a:schemeClr val="accent1">
                <a:tint val="60000"/>
                <a:hueOff val="0"/>
                <a:satOff val="0"/>
                <a:lumOff val="0"/>
                <a:alphaOff val="0"/>
                <a:lumMod val="110000"/>
                <a:satMod val="105000"/>
                <a:tint val="67000"/>
              </a:schemeClr>
            </a:gs>
            <a:gs pos="50000">
              <a:schemeClr val="accent1">
                <a:tint val="60000"/>
                <a:hueOff val="0"/>
                <a:satOff val="0"/>
                <a:lumOff val="0"/>
                <a:alphaOff val="0"/>
                <a:lumMod val="105000"/>
                <a:satMod val="103000"/>
                <a:tint val="73000"/>
              </a:schemeClr>
            </a:gs>
            <a:gs pos="100000">
              <a:schemeClr val="accent1">
                <a:tint val="60000"/>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sp>
    <dsp:sp modelId="{EAB00ED0-D7CB-4E49-81AD-A08A1AFAED06}">
      <dsp:nvSpPr>
        <dsp:cNvPr id="0" name=""/>
        <dsp:cNvSpPr/>
      </dsp:nvSpPr>
      <dsp:spPr>
        <a:xfrm>
          <a:off x="2621020" y="1913548"/>
          <a:ext cx="1780474" cy="12463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020" tIns="33020" rIns="33020" bIns="33020" numCol="1" spcCol="1270" anchor="ctr" anchorCtr="0">
          <a:noAutofit/>
        </a:bodyPr>
        <a:lstStyle/>
        <a:p>
          <a:pPr lvl="0" algn="ctr" defTabSz="1155700">
            <a:lnSpc>
              <a:spcPct val="90000"/>
            </a:lnSpc>
            <a:spcBef>
              <a:spcPct val="0"/>
            </a:spcBef>
            <a:spcAft>
              <a:spcPct val="35000"/>
            </a:spcAft>
          </a:pPr>
          <a:r>
            <a:rPr lang="en-US" sz="2600" kern="1200" dirty="0"/>
            <a:t>Pages</a:t>
          </a:r>
        </a:p>
      </dsp:txBody>
      <dsp:txXfrm>
        <a:off x="2621020" y="1913548"/>
        <a:ext cx="1780474" cy="1246331"/>
      </dsp:txXfrm>
    </dsp:sp>
    <dsp:sp modelId="{713C60AA-DBD1-CA4E-A756-DD4C58BCC0BB}">
      <dsp:nvSpPr>
        <dsp:cNvPr id="0" name=""/>
        <dsp:cNvSpPr/>
      </dsp:nvSpPr>
      <dsp:spPr>
        <a:xfrm>
          <a:off x="4401494" y="1912942"/>
          <a:ext cx="652840" cy="1246343"/>
        </a:xfrm>
        <a:prstGeom prst="chevron">
          <a:avLst>
            <a:gd name="adj" fmla="val 62310"/>
          </a:avLst>
        </a:prstGeom>
        <a:gradFill rotWithShape="0">
          <a:gsLst>
            <a:gs pos="0">
              <a:schemeClr val="accent1">
                <a:tint val="60000"/>
                <a:hueOff val="0"/>
                <a:satOff val="0"/>
                <a:lumOff val="0"/>
                <a:alphaOff val="0"/>
                <a:lumMod val="110000"/>
                <a:satMod val="105000"/>
                <a:tint val="67000"/>
              </a:schemeClr>
            </a:gs>
            <a:gs pos="50000">
              <a:schemeClr val="accent1">
                <a:tint val="60000"/>
                <a:hueOff val="0"/>
                <a:satOff val="0"/>
                <a:lumOff val="0"/>
                <a:alphaOff val="0"/>
                <a:lumMod val="105000"/>
                <a:satMod val="103000"/>
                <a:tint val="73000"/>
              </a:schemeClr>
            </a:gs>
            <a:gs pos="100000">
              <a:schemeClr val="accent1">
                <a:tint val="60000"/>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sp>
    <dsp:sp modelId="{0FD87F01-53B7-4245-9CC9-D9AD9773C772}">
      <dsp:nvSpPr>
        <dsp:cNvPr id="0" name=""/>
        <dsp:cNvSpPr/>
      </dsp:nvSpPr>
      <dsp:spPr>
        <a:xfrm>
          <a:off x="5054334" y="1913548"/>
          <a:ext cx="1780474" cy="12463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020" tIns="33020" rIns="33020" bIns="33020" numCol="1" spcCol="1270" anchor="ctr" anchorCtr="0">
          <a:noAutofit/>
        </a:bodyPr>
        <a:lstStyle/>
        <a:p>
          <a:pPr lvl="0" algn="ctr" defTabSz="1155700">
            <a:lnSpc>
              <a:spcPct val="90000"/>
            </a:lnSpc>
            <a:spcBef>
              <a:spcPct val="0"/>
            </a:spcBef>
            <a:spcAft>
              <a:spcPct val="35000"/>
            </a:spcAft>
          </a:pPr>
          <a:r>
            <a:rPr lang="en-US" sz="2600" kern="1200"/>
            <a:t>Paths</a:t>
          </a:r>
        </a:p>
      </dsp:txBody>
      <dsp:txXfrm>
        <a:off x="5054334" y="1913548"/>
        <a:ext cx="1780474" cy="1246331"/>
      </dsp:txXfrm>
    </dsp:sp>
    <dsp:sp modelId="{41C6DA02-0C6D-014B-BA46-0DC855E06507}">
      <dsp:nvSpPr>
        <dsp:cNvPr id="0" name=""/>
        <dsp:cNvSpPr/>
      </dsp:nvSpPr>
      <dsp:spPr>
        <a:xfrm>
          <a:off x="6834808" y="1912942"/>
          <a:ext cx="652840" cy="1246343"/>
        </a:xfrm>
        <a:prstGeom prst="chevron">
          <a:avLst>
            <a:gd name="adj" fmla="val 62310"/>
          </a:avLst>
        </a:prstGeom>
        <a:gradFill rotWithShape="0">
          <a:gsLst>
            <a:gs pos="0">
              <a:schemeClr val="accent1">
                <a:tint val="60000"/>
                <a:hueOff val="0"/>
                <a:satOff val="0"/>
                <a:lumOff val="0"/>
                <a:alphaOff val="0"/>
                <a:lumMod val="110000"/>
                <a:satMod val="105000"/>
                <a:tint val="67000"/>
              </a:schemeClr>
            </a:gs>
            <a:gs pos="50000">
              <a:schemeClr val="accent1">
                <a:tint val="60000"/>
                <a:hueOff val="0"/>
                <a:satOff val="0"/>
                <a:lumOff val="0"/>
                <a:alphaOff val="0"/>
                <a:lumMod val="105000"/>
                <a:satMod val="103000"/>
                <a:tint val="73000"/>
              </a:schemeClr>
            </a:gs>
            <a:gs pos="100000">
              <a:schemeClr val="accent1">
                <a:tint val="60000"/>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sp>
    <dsp:sp modelId="{77453264-78AC-5B4A-89D0-83D46EF5AA03}">
      <dsp:nvSpPr>
        <dsp:cNvPr id="0" name=""/>
        <dsp:cNvSpPr/>
      </dsp:nvSpPr>
      <dsp:spPr>
        <a:xfrm>
          <a:off x="7558868" y="1809942"/>
          <a:ext cx="1513402" cy="1513402"/>
        </a:xfrm>
        <a:prstGeom prst="ellipse">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lvl="0" algn="ctr" defTabSz="1155700">
            <a:lnSpc>
              <a:spcPct val="90000"/>
            </a:lnSpc>
            <a:spcBef>
              <a:spcPct val="0"/>
            </a:spcBef>
            <a:spcAft>
              <a:spcPct val="35000"/>
            </a:spcAft>
          </a:pPr>
          <a:r>
            <a:rPr lang="en-US" sz="2600" kern="1200"/>
            <a:t>Book</a:t>
          </a:r>
        </a:p>
      </dsp:txBody>
      <dsp:txXfrm>
        <a:off x="7780501" y="2031575"/>
        <a:ext cx="1070136" cy="107013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A86353-106B-FE49-A891-88C2A3E94E4C}">
      <dsp:nvSpPr>
        <dsp:cNvPr id="0" name=""/>
        <dsp:cNvSpPr/>
      </dsp:nvSpPr>
      <dsp:spPr>
        <a:xfrm>
          <a:off x="123962" y="2249943"/>
          <a:ext cx="1778337" cy="5860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4450" tIns="44450" rIns="44450" bIns="44450" numCol="1" spcCol="1270" anchor="ctr" anchorCtr="0">
          <a:noAutofit/>
        </a:bodyPr>
        <a:lstStyle/>
        <a:p>
          <a:pPr lvl="0" algn="ctr" defTabSz="1555750">
            <a:lnSpc>
              <a:spcPct val="90000"/>
            </a:lnSpc>
            <a:spcBef>
              <a:spcPct val="0"/>
            </a:spcBef>
            <a:spcAft>
              <a:spcPct val="35000"/>
            </a:spcAft>
          </a:pPr>
          <a:r>
            <a:rPr lang="en-US" sz="3500" kern="1200" dirty="0"/>
            <a:t>Media</a:t>
          </a:r>
        </a:p>
      </dsp:txBody>
      <dsp:txXfrm>
        <a:off x="123962" y="2249943"/>
        <a:ext cx="1778337" cy="586043"/>
      </dsp:txXfrm>
    </dsp:sp>
    <dsp:sp modelId="{7B21A40D-EFC2-8D4D-B23C-4D7571589ED2}">
      <dsp:nvSpPr>
        <dsp:cNvPr id="0" name=""/>
        <dsp:cNvSpPr/>
      </dsp:nvSpPr>
      <dsp:spPr>
        <a:xfrm>
          <a:off x="121941" y="2071705"/>
          <a:ext cx="141458" cy="141458"/>
        </a:xfrm>
        <a:prstGeom prst="ellipse">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28482214-F9B5-5640-B595-74823D59712D}">
      <dsp:nvSpPr>
        <dsp:cNvPr id="0" name=""/>
        <dsp:cNvSpPr/>
      </dsp:nvSpPr>
      <dsp:spPr>
        <a:xfrm>
          <a:off x="220962" y="1873663"/>
          <a:ext cx="141458" cy="141458"/>
        </a:xfrm>
        <a:prstGeom prst="ellipse">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DEBAE220-0843-184A-9E2F-EAB8DA973A8D}">
      <dsp:nvSpPr>
        <dsp:cNvPr id="0" name=""/>
        <dsp:cNvSpPr/>
      </dsp:nvSpPr>
      <dsp:spPr>
        <a:xfrm>
          <a:off x="458613" y="1913272"/>
          <a:ext cx="222292" cy="222292"/>
        </a:xfrm>
        <a:prstGeom prst="ellipse">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D396A963-71AC-D14E-A126-63DCDFBEF986}">
      <dsp:nvSpPr>
        <dsp:cNvPr id="0" name=""/>
        <dsp:cNvSpPr/>
      </dsp:nvSpPr>
      <dsp:spPr>
        <a:xfrm>
          <a:off x="656655" y="1695425"/>
          <a:ext cx="141458" cy="141458"/>
        </a:xfrm>
        <a:prstGeom prst="ellipse">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ADA44A77-D059-5649-AD9E-AC58F99FCDAA}">
      <dsp:nvSpPr>
        <dsp:cNvPr id="0" name=""/>
        <dsp:cNvSpPr/>
      </dsp:nvSpPr>
      <dsp:spPr>
        <a:xfrm>
          <a:off x="914110" y="1616208"/>
          <a:ext cx="141458" cy="141458"/>
        </a:xfrm>
        <a:prstGeom prst="ellipse">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9DB768F1-8860-8B4A-AE8A-7E8E3708101D}">
      <dsp:nvSpPr>
        <dsp:cNvPr id="0" name=""/>
        <dsp:cNvSpPr/>
      </dsp:nvSpPr>
      <dsp:spPr>
        <a:xfrm>
          <a:off x="1230977" y="1754838"/>
          <a:ext cx="141458" cy="141458"/>
        </a:xfrm>
        <a:prstGeom prst="ellipse">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7C00CD1B-B62E-7046-9E65-56D616DB776C}">
      <dsp:nvSpPr>
        <dsp:cNvPr id="0" name=""/>
        <dsp:cNvSpPr/>
      </dsp:nvSpPr>
      <dsp:spPr>
        <a:xfrm>
          <a:off x="1429019" y="1853859"/>
          <a:ext cx="222292" cy="222292"/>
        </a:xfrm>
        <a:prstGeom prst="ellipse">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0CC3E0B6-1C7A-0C49-B437-CF9EFF332AC2}">
      <dsp:nvSpPr>
        <dsp:cNvPr id="0" name=""/>
        <dsp:cNvSpPr/>
      </dsp:nvSpPr>
      <dsp:spPr>
        <a:xfrm>
          <a:off x="1706278" y="2071705"/>
          <a:ext cx="141458" cy="141458"/>
        </a:xfrm>
        <a:prstGeom prst="ellipse">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8BC9E039-B9AF-B742-8C16-638E7545F3CD}">
      <dsp:nvSpPr>
        <dsp:cNvPr id="0" name=""/>
        <dsp:cNvSpPr/>
      </dsp:nvSpPr>
      <dsp:spPr>
        <a:xfrm>
          <a:off x="1825104" y="2289552"/>
          <a:ext cx="141458" cy="141458"/>
        </a:xfrm>
        <a:prstGeom prst="ellipse">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CE720921-08AA-6E40-A046-E02F80B3218F}">
      <dsp:nvSpPr>
        <dsp:cNvPr id="0" name=""/>
        <dsp:cNvSpPr/>
      </dsp:nvSpPr>
      <dsp:spPr>
        <a:xfrm>
          <a:off x="795285" y="1873663"/>
          <a:ext cx="363750" cy="363750"/>
        </a:xfrm>
        <a:prstGeom prst="ellipse">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86D97113-7A66-AF4A-8A6A-4D61C7786B45}">
      <dsp:nvSpPr>
        <dsp:cNvPr id="0" name=""/>
        <dsp:cNvSpPr/>
      </dsp:nvSpPr>
      <dsp:spPr>
        <a:xfrm>
          <a:off x="22920" y="2626223"/>
          <a:ext cx="141458" cy="141458"/>
        </a:xfrm>
        <a:prstGeom prst="ellipse">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8933F5B9-AA47-1B41-87A0-CEFD52853793}">
      <dsp:nvSpPr>
        <dsp:cNvPr id="0" name=""/>
        <dsp:cNvSpPr/>
      </dsp:nvSpPr>
      <dsp:spPr>
        <a:xfrm>
          <a:off x="141746" y="2804461"/>
          <a:ext cx="222292" cy="222292"/>
        </a:xfrm>
        <a:prstGeom prst="ellipse">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F07ECD4A-B70A-B64A-9E1E-1A8C57E73A89}">
      <dsp:nvSpPr>
        <dsp:cNvPr id="0" name=""/>
        <dsp:cNvSpPr/>
      </dsp:nvSpPr>
      <dsp:spPr>
        <a:xfrm>
          <a:off x="438809" y="2962895"/>
          <a:ext cx="323334" cy="323334"/>
        </a:xfrm>
        <a:prstGeom prst="ellipse">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E9AC6776-1790-1A4A-BAFD-329AF26C91EA}">
      <dsp:nvSpPr>
        <dsp:cNvPr id="0" name=""/>
        <dsp:cNvSpPr/>
      </dsp:nvSpPr>
      <dsp:spPr>
        <a:xfrm>
          <a:off x="854697" y="3220350"/>
          <a:ext cx="141458" cy="141458"/>
        </a:xfrm>
        <a:prstGeom prst="ellipse">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9DEBACF5-51D8-D04E-9CBD-8CC0B3F82F96}">
      <dsp:nvSpPr>
        <dsp:cNvPr id="0" name=""/>
        <dsp:cNvSpPr/>
      </dsp:nvSpPr>
      <dsp:spPr>
        <a:xfrm>
          <a:off x="933914" y="2962895"/>
          <a:ext cx="222292" cy="222292"/>
        </a:xfrm>
        <a:prstGeom prst="ellipse">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DC7F241B-58FC-4E42-B69A-F9BFF97D15F1}">
      <dsp:nvSpPr>
        <dsp:cNvPr id="0" name=""/>
        <dsp:cNvSpPr/>
      </dsp:nvSpPr>
      <dsp:spPr>
        <a:xfrm>
          <a:off x="1131956" y="3240154"/>
          <a:ext cx="141458" cy="141458"/>
        </a:xfrm>
        <a:prstGeom prst="ellipse">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2498BF20-221D-8E40-9BE0-DA6DF9801F8F}">
      <dsp:nvSpPr>
        <dsp:cNvPr id="0" name=""/>
        <dsp:cNvSpPr/>
      </dsp:nvSpPr>
      <dsp:spPr>
        <a:xfrm>
          <a:off x="1310194" y="2923286"/>
          <a:ext cx="323334" cy="323334"/>
        </a:xfrm>
        <a:prstGeom prst="ellipse">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FBABC294-97AD-6F4B-8993-05C5B1275B0E}">
      <dsp:nvSpPr>
        <dsp:cNvPr id="0" name=""/>
        <dsp:cNvSpPr/>
      </dsp:nvSpPr>
      <dsp:spPr>
        <a:xfrm>
          <a:off x="1745887" y="2844070"/>
          <a:ext cx="222292" cy="222292"/>
        </a:xfrm>
        <a:prstGeom prst="ellipse">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ABBC02BF-0AFB-9C44-8853-FD4D89858E2E}">
      <dsp:nvSpPr>
        <dsp:cNvPr id="0" name=""/>
        <dsp:cNvSpPr/>
      </dsp:nvSpPr>
      <dsp:spPr>
        <a:xfrm>
          <a:off x="1968179" y="1912942"/>
          <a:ext cx="652840" cy="1246343"/>
        </a:xfrm>
        <a:prstGeom prst="chevron">
          <a:avLst>
            <a:gd name="adj" fmla="val 62310"/>
          </a:avLst>
        </a:prstGeom>
        <a:gradFill rotWithShape="0">
          <a:gsLst>
            <a:gs pos="0">
              <a:schemeClr val="accent1">
                <a:tint val="60000"/>
                <a:hueOff val="0"/>
                <a:satOff val="0"/>
                <a:lumOff val="0"/>
                <a:alphaOff val="0"/>
                <a:lumMod val="110000"/>
                <a:satMod val="105000"/>
                <a:tint val="67000"/>
              </a:schemeClr>
            </a:gs>
            <a:gs pos="50000">
              <a:schemeClr val="accent1">
                <a:tint val="60000"/>
                <a:hueOff val="0"/>
                <a:satOff val="0"/>
                <a:lumOff val="0"/>
                <a:alphaOff val="0"/>
                <a:lumMod val="105000"/>
                <a:satMod val="103000"/>
                <a:tint val="73000"/>
              </a:schemeClr>
            </a:gs>
            <a:gs pos="100000">
              <a:schemeClr val="accent1">
                <a:tint val="60000"/>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sp>
    <dsp:sp modelId="{EAB00ED0-D7CB-4E49-81AD-A08A1AFAED06}">
      <dsp:nvSpPr>
        <dsp:cNvPr id="0" name=""/>
        <dsp:cNvSpPr/>
      </dsp:nvSpPr>
      <dsp:spPr>
        <a:xfrm>
          <a:off x="2621020" y="1913548"/>
          <a:ext cx="1780474" cy="12463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4450" tIns="44450" rIns="44450" bIns="44450" numCol="1" spcCol="1270" anchor="ctr" anchorCtr="0">
          <a:noAutofit/>
        </a:bodyPr>
        <a:lstStyle/>
        <a:p>
          <a:pPr lvl="0" algn="ctr" defTabSz="1555750">
            <a:lnSpc>
              <a:spcPct val="90000"/>
            </a:lnSpc>
            <a:spcBef>
              <a:spcPct val="0"/>
            </a:spcBef>
            <a:spcAft>
              <a:spcPct val="35000"/>
            </a:spcAft>
          </a:pPr>
          <a:r>
            <a:rPr lang="en-US" sz="3500" kern="1200" dirty="0"/>
            <a:t>Pages</a:t>
          </a:r>
        </a:p>
      </dsp:txBody>
      <dsp:txXfrm>
        <a:off x="2621020" y="1913548"/>
        <a:ext cx="1780474" cy="1246331"/>
      </dsp:txXfrm>
    </dsp:sp>
    <dsp:sp modelId="{713C60AA-DBD1-CA4E-A756-DD4C58BCC0BB}">
      <dsp:nvSpPr>
        <dsp:cNvPr id="0" name=""/>
        <dsp:cNvSpPr/>
      </dsp:nvSpPr>
      <dsp:spPr>
        <a:xfrm>
          <a:off x="4401494" y="1912942"/>
          <a:ext cx="652840" cy="1246343"/>
        </a:xfrm>
        <a:prstGeom prst="chevron">
          <a:avLst>
            <a:gd name="adj" fmla="val 62310"/>
          </a:avLst>
        </a:prstGeom>
        <a:gradFill rotWithShape="0">
          <a:gsLst>
            <a:gs pos="0">
              <a:schemeClr val="accent1">
                <a:tint val="60000"/>
                <a:hueOff val="0"/>
                <a:satOff val="0"/>
                <a:lumOff val="0"/>
                <a:alphaOff val="0"/>
                <a:lumMod val="110000"/>
                <a:satMod val="105000"/>
                <a:tint val="67000"/>
              </a:schemeClr>
            </a:gs>
            <a:gs pos="50000">
              <a:schemeClr val="accent1">
                <a:tint val="60000"/>
                <a:hueOff val="0"/>
                <a:satOff val="0"/>
                <a:lumOff val="0"/>
                <a:alphaOff val="0"/>
                <a:lumMod val="105000"/>
                <a:satMod val="103000"/>
                <a:tint val="73000"/>
              </a:schemeClr>
            </a:gs>
            <a:gs pos="100000">
              <a:schemeClr val="accent1">
                <a:tint val="60000"/>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sp>
    <dsp:sp modelId="{0FD87F01-53B7-4245-9CC9-D9AD9773C772}">
      <dsp:nvSpPr>
        <dsp:cNvPr id="0" name=""/>
        <dsp:cNvSpPr/>
      </dsp:nvSpPr>
      <dsp:spPr>
        <a:xfrm>
          <a:off x="5054334" y="1913548"/>
          <a:ext cx="1780474" cy="12463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4450" tIns="44450" rIns="44450" bIns="44450" numCol="1" spcCol="1270" anchor="ctr" anchorCtr="0">
          <a:noAutofit/>
        </a:bodyPr>
        <a:lstStyle/>
        <a:p>
          <a:pPr lvl="0" algn="ctr" defTabSz="1555750">
            <a:lnSpc>
              <a:spcPct val="90000"/>
            </a:lnSpc>
            <a:spcBef>
              <a:spcPct val="0"/>
            </a:spcBef>
            <a:spcAft>
              <a:spcPct val="35000"/>
            </a:spcAft>
          </a:pPr>
          <a:r>
            <a:rPr lang="en-US" sz="3500" kern="1200"/>
            <a:t>Paths</a:t>
          </a:r>
        </a:p>
      </dsp:txBody>
      <dsp:txXfrm>
        <a:off x="5054334" y="1913548"/>
        <a:ext cx="1780474" cy="1246331"/>
      </dsp:txXfrm>
    </dsp:sp>
    <dsp:sp modelId="{41C6DA02-0C6D-014B-BA46-0DC855E06507}">
      <dsp:nvSpPr>
        <dsp:cNvPr id="0" name=""/>
        <dsp:cNvSpPr/>
      </dsp:nvSpPr>
      <dsp:spPr>
        <a:xfrm>
          <a:off x="6834808" y="1912942"/>
          <a:ext cx="652840" cy="1246343"/>
        </a:xfrm>
        <a:prstGeom prst="chevron">
          <a:avLst>
            <a:gd name="adj" fmla="val 62310"/>
          </a:avLst>
        </a:prstGeom>
        <a:gradFill rotWithShape="0">
          <a:gsLst>
            <a:gs pos="0">
              <a:schemeClr val="accent1">
                <a:tint val="60000"/>
                <a:hueOff val="0"/>
                <a:satOff val="0"/>
                <a:lumOff val="0"/>
                <a:alphaOff val="0"/>
                <a:lumMod val="110000"/>
                <a:satMod val="105000"/>
                <a:tint val="67000"/>
              </a:schemeClr>
            </a:gs>
            <a:gs pos="50000">
              <a:schemeClr val="accent1">
                <a:tint val="60000"/>
                <a:hueOff val="0"/>
                <a:satOff val="0"/>
                <a:lumOff val="0"/>
                <a:alphaOff val="0"/>
                <a:lumMod val="105000"/>
                <a:satMod val="103000"/>
                <a:tint val="73000"/>
              </a:schemeClr>
            </a:gs>
            <a:gs pos="100000">
              <a:schemeClr val="accent1">
                <a:tint val="60000"/>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sp>
    <dsp:sp modelId="{77453264-78AC-5B4A-89D0-83D46EF5AA03}">
      <dsp:nvSpPr>
        <dsp:cNvPr id="0" name=""/>
        <dsp:cNvSpPr/>
      </dsp:nvSpPr>
      <dsp:spPr>
        <a:xfrm>
          <a:off x="7558868" y="1809942"/>
          <a:ext cx="1513402" cy="1513402"/>
        </a:xfrm>
        <a:prstGeom prst="ellipse">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lvl="0" algn="ctr" defTabSz="1555750">
            <a:lnSpc>
              <a:spcPct val="90000"/>
            </a:lnSpc>
            <a:spcBef>
              <a:spcPct val="0"/>
            </a:spcBef>
            <a:spcAft>
              <a:spcPct val="35000"/>
            </a:spcAft>
          </a:pPr>
          <a:r>
            <a:rPr lang="en-US" sz="3500" kern="1200"/>
            <a:t>Book</a:t>
          </a:r>
        </a:p>
      </dsp:txBody>
      <dsp:txXfrm>
        <a:off x="7780501" y="2031575"/>
        <a:ext cx="1070136" cy="1070136"/>
      </dsp:txXfrm>
    </dsp:sp>
  </dsp:spTree>
</dsp:drawing>
</file>

<file path=ppt/diagrams/layout1.xml><?xml version="1.0" encoding="utf-8"?>
<dgm:layoutDef xmlns:dgm="http://schemas.openxmlformats.org/drawingml/2006/diagram" xmlns:a="http://schemas.openxmlformats.org/drawingml/2006/main" uniqueId="urn:microsoft.com/office/officeart/2005/8/layout/cycle6">
  <dgm:title val=""/>
  <dgm:desc val=""/>
  <dgm:catLst>
    <dgm:cat type="cycle" pri="4000"/>
    <dgm:cat type="relationship" pri="24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param type="endSty" val="noArr"/>
              </dgm:alg>
              <dgm:shape xmlns:r="http://schemas.openxmlformats.org/officeDocument/2006/relationships" type="conn" r:blip="">
                <dgm:adjLst/>
              </dgm:shape>
              <dgm:presOf axis="self"/>
              <dgm:constrLst>
                <dgm:constr type="h" refType="w" fact="0.65"/>
                <dgm:constr type="connDist"/>
                <dgm:constr type="begPad" refType="connDist" fact="0.01"/>
                <dgm:constr type="endPad" refType="connDist" fact="0.01"/>
              </dgm:constrLst>
              <dgm:ruleLst/>
            </dgm:layoutNode>
          </dgm:forEach>
        </dgm:if>
        <dgm:else name="Name16"/>
      </dgm:choose>
    </dgm:forEach>
  </dgm:layoutNode>
</dgm:layoutDef>
</file>

<file path=ppt/diagrams/layout2.xml><?xml version="1.0" encoding="utf-8"?>
<dgm:layoutDef xmlns:dgm="http://schemas.openxmlformats.org/drawingml/2006/diagram" xmlns:a="http://schemas.openxmlformats.org/drawingml/2006/main" uniqueId="urn:microsoft.com/office/officeart/2009/3/layout/RandomtoResultProcess">
  <dgm:title val=""/>
  <dgm:desc val=""/>
  <dgm:catLst>
    <dgm:cat type="process" pri="1275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41" srcId="1" destId="11" srcOrd="0" destOrd="0"/>
        <dgm:cxn modelId="5" srcId="0" destId="2" srcOrd="0" destOrd="0"/>
        <dgm:cxn modelId="51" srcId="2" destId="21" srcOrd="0"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clrData>
  <dgm:layoutNode name="Name0">
    <dgm:varLst>
      <dgm:dir/>
      <dgm:animOne val="branch"/>
      <dgm:animLvl val="lvl"/>
    </dgm:varLst>
    <dgm:choose name="Name1">
      <dgm:if name="Name2" func="var" arg="dir" op="equ" val="norm">
        <dgm:alg type="lin">
          <dgm:param type="fallback" val="2D"/>
          <dgm:param type="nodeVertAlign" val="t"/>
        </dgm:alg>
      </dgm:if>
      <dgm:else name="Name3">
        <dgm:alg type="lin">
          <dgm:param type="fallback" val="2D"/>
          <dgm:param type="nodeVertAlign" val="t"/>
          <dgm:param type="linDir" val="fromR"/>
        </dgm:alg>
      </dgm:else>
    </dgm:choose>
    <dgm:shape xmlns:r="http://schemas.openxmlformats.org/officeDocument/2006/relationships" r:blip="">
      <dgm:adjLst/>
    </dgm:shape>
    <dgm:constrLst>
      <dgm:constr type="userH" refType="h" fact="2"/>
      <dgm:constr type="w" for="ch" forName="chaos" refType="userH" fact="0.681"/>
      <dgm:constr type="h" for="ch" forName="chaos" refType="userH"/>
      <dgm:constr type="w" for="ch" forName="middle" refType="userH" fact="0.6"/>
      <dgm:constr type="h" for="ch" forName="middle" refType="userH"/>
      <dgm:constr type="w" for="ch" forName="last" refType="userH" fact="0.6"/>
      <dgm:constr type="h" for="ch" forName="last" refType="userH"/>
      <dgm:constr type="w" for="ch" forName="chevronComposite1" refType="userH" fact="0.22"/>
      <dgm:constr type="h" for="ch" forName="chevronComposite1" refType="userH" fact="0.52"/>
      <dgm:constr type="w" for="ch" forName="chevronComposite2" refType="userH" fact="0.22"/>
      <dgm:constr type="h" for="ch" forName="chevronComposite2" refType="userH" fact="0.52"/>
      <dgm:constr type="w" for="ch" forName="overlap" refType="userH" fact="-0.04"/>
      <dgm:constr type="h" for="ch" forName="overlap" refType="userH" fact="0.06"/>
      <dgm:constr type="primFontSz" for="des" forName="parTx1" op="equ" val="65"/>
      <dgm:constr type="primFontSz" for="des" forName="parTxMid" refType="primFontSz" refFor="des" refForName="parTx1" op="equ"/>
      <dgm:constr type="primFontSz" for="des" forName="circleTx" refType="primFontSz" refFor="des" refForName="parTx1" op="equ"/>
      <dgm:constr type="primFontSz" for="des" forName="desTx1" op="equ" val="65"/>
      <dgm:constr type="primFontSz" for="des" forName="desTxMid" refType="primFontSz" refFor="des" refForName="desTx1" op="equ"/>
      <dgm:constr type="primFontSz" for="des" forName="desTxN" refType="primFontSz" refFor="des" refForName="desTx1" op="equ"/>
    </dgm:constrLst>
    <dgm:forEach name="Name4" axis="ch" ptType="node">
      <dgm:choose name="Name5">
        <dgm:if name="Name6" axis="self" ptType="node" func="pos" op="equ" val="1">
          <dgm:layoutNode name="chaos">
            <dgm:alg type="composite"/>
            <dgm:shape xmlns:r="http://schemas.openxmlformats.org/officeDocument/2006/relationships" r:blip="">
              <dgm:adjLst/>
            </dgm:shape>
            <dgm:presOf/>
            <dgm:constrLst>
              <dgm:constr type="ctrX" for="ch" forName="parTx1" refType="w" fact="0.5"/>
              <dgm:constr type="t" for="ch" forName="parTx1" refType="w" fact="0.32"/>
              <dgm:constr type="w" for="ch" forName="parTx1" refType="w" fact="0.88"/>
              <dgm:constr type="h" for="ch" forName="parTx1" refType="w" fact="0.29"/>
              <dgm:constr type="ctrX" for="ch" forName="desTx1" refType="w" fact="0.5"/>
              <dgm:constr type="b" for="ch" forName="desTx1" refType="h"/>
              <dgm:constr type="w" for="ch" forName="desTx1" refType="w" fact="0.88"/>
              <dgm:constr type="h" for="ch" forName="desTx1" refType="h" fact="0.37"/>
              <dgm:constr type="l" for="ch" forName="c1" refType="w" fact="0.05"/>
              <dgm:constr type="t" for="ch" forName="c1" refType="w" fact="0.23"/>
              <dgm:constr type="w" for="ch" forName="c1" refType="w" fact="0.07"/>
              <dgm:constr type="h" for="ch" forName="c1" refType="w" refFor="ch" refForName="c1"/>
              <dgm:constr type="l" for="ch" forName="c2" refType="w" fact="0.1"/>
              <dgm:constr type="t" for="ch" forName="c2" refType="w" fact="0.13"/>
              <dgm:constr type="w" for="ch" forName="c2" refType="w" fact="0.07"/>
              <dgm:constr type="h" for="ch" forName="c2" refType="w" refFor="ch" refForName="c2"/>
              <dgm:constr type="l" for="ch" forName="c3" refType="w" fact="0.22"/>
              <dgm:constr type="t" for="ch" forName="c3" refType="w" fact="0.15"/>
              <dgm:constr type="w" for="ch" forName="c3" refType="w" fact="0.11"/>
              <dgm:constr type="h" for="ch" forName="c3" refType="w" refFor="ch" refForName="c3"/>
              <dgm:constr type="l" for="ch" forName="c4" refType="w" fact="0.32"/>
              <dgm:constr type="t" for="ch" forName="c4" refType="w" fact="0.04"/>
              <dgm:constr type="w" for="ch" forName="c4" refType="w" fact="0.07"/>
              <dgm:constr type="h" for="ch" forName="c4" refType="w" refFor="ch" refForName="c4"/>
              <dgm:constr type="l" for="ch" forName="c5" refType="w" fact="0.45"/>
              <dgm:constr type="t" for="ch" forName="c5" refType="w" fact="0"/>
              <dgm:constr type="w" for="ch" forName="c5" refType="w" fact="0.07"/>
              <dgm:constr type="h" for="ch" forName="c5" refType="w" refFor="ch" refForName="c5"/>
              <dgm:constr type="l" for="ch" forName="c6" refType="w" fact="0.61"/>
              <dgm:constr type="t" for="ch" forName="c6" refType="w" fact="0.07"/>
              <dgm:constr type="w" for="ch" forName="c6" refType="w" fact="0.07"/>
              <dgm:constr type="h" for="ch" forName="c6" refType="w" refFor="ch" refForName="c6"/>
              <dgm:constr type="l" for="ch" forName="c7" refType="w" fact="0.71"/>
              <dgm:constr type="t" for="ch" forName="c7" refType="w" fact="0.12"/>
              <dgm:constr type="w" for="ch" forName="c7" refType="w" fact="0.11"/>
              <dgm:constr type="h" for="ch" forName="c7" refType="w" refFor="ch" refForName="c7"/>
              <dgm:constr type="l" for="ch" forName="c8" refType="w" fact="0.85"/>
              <dgm:constr type="t" for="ch" forName="c8" refType="w" fact="0.23"/>
              <dgm:constr type="w" for="ch" forName="c8" refType="w" fact="0.07"/>
              <dgm:constr type="h" for="ch" forName="c8" refType="w" refFor="ch" refForName="c8"/>
              <dgm:constr type="l" for="ch" forName="c9" refType="w" fact="0.91"/>
              <dgm:constr type="t" for="ch" forName="c9" refType="w" fact="0.34"/>
              <dgm:constr type="w" for="ch" forName="c9" refType="w" fact="0.07"/>
              <dgm:constr type="h" for="ch" forName="c9" refType="w" refFor="ch" refForName="c9"/>
              <dgm:constr type="l" for="ch" forName="c10" refType="w" fact="0.39"/>
              <dgm:constr type="t" for="ch" forName="c10" refType="w" fact="0.13"/>
              <dgm:constr type="w" for="ch" forName="c10" refType="w" fact="0.18"/>
              <dgm:constr type="h" for="ch" forName="c10" refType="w" refFor="ch" refForName="c10"/>
              <dgm:constr type="l" for="ch" forName="c11" refType="w" fact="0"/>
              <dgm:constr type="t" for="ch" forName="c11" refType="w" fact="0.51"/>
              <dgm:constr type="w" for="ch" forName="c11" refType="w" fact="0.07"/>
              <dgm:constr type="h" for="ch" forName="c11" refType="w" refFor="ch" refForName="c11"/>
              <dgm:constr type="l" for="ch" forName="c12" refType="w" fact="0.06"/>
              <dgm:constr type="t" for="ch" forName="c12" refType="w" fact="0.6"/>
              <dgm:constr type="w" for="ch" forName="c12" refType="w" fact="0.11"/>
              <dgm:constr type="h" for="ch" forName="c12" refType="w" refFor="ch" refForName="c12"/>
              <dgm:constr type="l" for="ch" forName="c13" refType="w" fact="0.21"/>
              <dgm:constr type="t" for="ch" forName="c13" refType="w" fact="0.68"/>
              <dgm:constr type="w" for="ch" forName="c13" refType="w" fact="0.16"/>
              <dgm:constr type="h" for="ch" forName="c13" refType="w" refFor="ch" refForName="c13"/>
              <dgm:constr type="l" for="ch" forName="c14" refType="w" fact="0.42"/>
              <dgm:constr type="t" for="ch" forName="c14" refType="w" fact="0.81"/>
              <dgm:constr type="w" for="ch" forName="c14" refType="w" fact="0.07"/>
              <dgm:constr type="h" for="ch" forName="c14" refType="w" refFor="ch" refForName="c14"/>
              <dgm:constr type="l" for="ch" forName="c15" refType="w" fact="0.46"/>
              <dgm:constr type="t" for="ch" forName="c15" refType="w" fact="0.68"/>
              <dgm:constr type="w" for="ch" forName="c15" refType="w" fact="0.11"/>
              <dgm:constr type="h" for="ch" forName="c15" refType="w" refFor="ch" refForName="c15"/>
              <dgm:constr type="l" for="ch" forName="c16" refType="w" fact="0.56"/>
              <dgm:constr type="t" for="ch" forName="c16" refType="w" fact="0.82"/>
              <dgm:constr type="w" for="ch" forName="c16" refType="w" fact="0.07"/>
              <dgm:constr type="h" for="ch" forName="c16" refType="w" refFor="ch" refForName="c16"/>
              <dgm:constr type="l" for="ch" forName="c17" refType="w" fact="0.65"/>
              <dgm:constr type="t" for="ch" forName="c17" refType="w" fact="0.66"/>
              <dgm:constr type="w" for="ch" forName="c17" refType="w" fact="0.16"/>
              <dgm:constr type="h" for="ch" forName="c17" refType="w" refFor="ch" refForName="c17"/>
              <dgm:constr type="l" for="ch" forName="c18" refType="w" fact="0.87"/>
              <dgm:constr type="t" for="ch" forName="c18" refType="w" fact="0.62"/>
              <dgm:constr type="w" for="ch" forName="c18" refType="w" fact="0.11"/>
              <dgm:constr type="h" for="ch" forName="c18" refType="w" refFor="ch" refForName="c18"/>
            </dgm:constrLst>
            <dgm:layoutNode name="parTx1" styleLbl="revTx">
              <dgm:alg type="tx"/>
              <dgm:shape xmlns:r="http://schemas.openxmlformats.org/officeDocument/2006/relationships" type="rect"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7">
              <dgm:if name="Name8" axis="ch" ptType="node" func="cnt" op="gte" val="1">
                <dgm:layoutNode name="desTx1" styleLbl="revTx">
                  <dgm:varLst>
                    <dgm:bulletEnabled val="1"/>
                  </dgm:varLst>
                  <dgm:choose name="Name9">
                    <dgm:if name="Name10" axis="ch" ptType="node" func="cnt" op="equ" val="1">
                      <dgm:alg type="tx">
                        <dgm:param type="shpTxLTRAlignCh" val="l"/>
                      </dgm:alg>
                    </dgm:if>
                    <dgm:else name="Name11">
                      <dgm:alg type="tx">
                        <dgm:param type="shpTxLTRAlignCh" val="l"/>
                        <dgm:param type="stBulletLvl" val="1"/>
                      </dgm:alg>
                    </dgm:else>
                  </dgm:choose>
                  <dgm:shape xmlns:r="http://schemas.openxmlformats.org/officeDocument/2006/relationships" type="rect" r:blip="">
                    <dgm:adjLst/>
                  </dgm:shape>
                  <dgm:presOf axis="des"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if>
              <dgm:else name="Name12"/>
            </dgm:choose>
            <dgm:layoutNode name="c1" styleLbl="node1">
              <dgm:alg type="sp"/>
              <dgm:shape xmlns:r="http://schemas.openxmlformats.org/officeDocument/2006/relationships" type="ellipse" r:blip="">
                <dgm:adjLst/>
              </dgm:shape>
              <dgm:presOf/>
            </dgm:layoutNode>
            <dgm:layoutNode name="c2" styleLbl="node1">
              <dgm:alg type="sp"/>
              <dgm:shape xmlns:r="http://schemas.openxmlformats.org/officeDocument/2006/relationships" type="ellipse" r:blip="">
                <dgm:adjLst/>
              </dgm:shape>
              <dgm:presOf/>
            </dgm:layoutNode>
            <dgm:layoutNode name="c3" styleLbl="node1">
              <dgm:alg type="sp"/>
              <dgm:shape xmlns:r="http://schemas.openxmlformats.org/officeDocument/2006/relationships" type="ellipse" r:blip="">
                <dgm:adjLst/>
              </dgm:shape>
              <dgm:presOf/>
            </dgm:layoutNode>
            <dgm:layoutNode name="c4" styleLbl="node1">
              <dgm:alg type="sp"/>
              <dgm:shape xmlns:r="http://schemas.openxmlformats.org/officeDocument/2006/relationships" type="ellipse" r:blip="">
                <dgm:adjLst/>
              </dgm:shape>
              <dgm:presOf/>
            </dgm:layoutNode>
            <dgm:layoutNode name="c5" styleLbl="node1">
              <dgm:alg type="sp"/>
              <dgm:shape xmlns:r="http://schemas.openxmlformats.org/officeDocument/2006/relationships" type="ellipse" r:blip="">
                <dgm:adjLst/>
              </dgm:shape>
              <dgm:presOf/>
            </dgm:layoutNode>
            <dgm:layoutNode name="c6" styleLbl="node1">
              <dgm:alg type="sp"/>
              <dgm:shape xmlns:r="http://schemas.openxmlformats.org/officeDocument/2006/relationships" type="ellipse" r:blip="">
                <dgm:adjLst/>
              </dgm:shape>
              <dgm:presOf/>
            </dgm:layoutNode>
            <dgm:layoutNode name="c7" styleLbl="node1">
              <dgm:alg type="sp"/>
              <dgm:shape xmlns:r="http://schemas.openxmlformats.org/officeDocument/2006/relationships" type="ellipse" r:blip="">
                <dgm:adjLst/>
              </dgm:shape>
              <dgm:presOf/>
            </dgm:layoutNode>
            <dgm:layoutNode name="c8" styleLbl="node1">
              <dgm:alg type="sp"/>
              <dgm:shape xmlns:r="http://schemas.openxmlformats.org/officeDocument/2006/relationships" type="ellipse" r:blip="">
                <dgm:adjLst/>
              </dgm:shape>
              <dgm:presOf/>
            </dgm:layoutNode>
            <dgm:layoutNode name="c9" styleLbl="node1">
              <dgm:alg type="sp"/>
              <dgm:shape xmlns:r="http://schemas.openxmlformats.org/officeDocument/2006/relationships" type="ellipse" r:blip="">
                <dgm:adjLst/>
              </dgm:shape>
              <dgm:presOf/>
            </dgm:layoutNode>
            <dgm:layoutNode name="c10" styleLbl="node1">
              <dgm:alg type="sp"/>
              <dgm:shape xmlns:r="http://schemas.openxmlformats.org/officeDocument/2006/relationships" type="ellipse" r:blip="">
                <dgm:adjLst/>
              </dgm:shape>
              <dgm:presOf/>
            </dgm:layoutNode>
            <dgm:layoutNode name="c11" styleLbl="node1">
              <dgm:alg type="sp"/>
              <dgm:shape xmlns:r="http://schemas.openxmlformats.org/officeDocument/2006/relationships" type="ellipse" r:blip="">
                <dgm:adjLst/>
              </dgm:shape>
              <dgm:presOf/>
            </dgm:layoutNode>
            <dgm:layoutNode name="c12" styleLbl="node1">
              <dgm:alg type="sp"/>
              <dgm:shape xmlns:r="http://schemas.openxmlformats.org/officeDocument/2006/relationships" type="ellipse" r:blip="">
                <dgm:adjLst/>
              </dgm:shape>
              <dgm:presOf/>
            </dgm:layoutNode>
            <dgm:layoutNode name="c13" styleLbl="node1">
              <dgm:alg type="sp"/>
              <dgm:shape xmlns:r="http://schemas.openxmlformats.org/officeDocument/2006/relationships" type="ellipse" r:blip="">
                <dgm:adjLst/>
              </dgm:shape>
              <dgm:presOf/>
            </dgm:layoutNode>
            <dgm:layoutNode name="c14" styleLbl="node1">
              <dgm:alg type="sp"/>
              <dgm:shape xmlns:r="http://schemas.openxmlformats.org/officeDocument/2006/relationships" type="ellipse" r:blip="">
                <dgm:adjLst/>
              </dgm:shape>
              <dgm:presOf/>
            </dgm:layoutNode>
            <dgm:layoutNode name="c15" styleLbl="node1">
              <dgm:alg type="sp"/>
              <dgm:shape xmlns:r="http://schemas.openxmlformats.org/officeDocument/2006/relationships" type="ellipse" r:blip="">
                <dgm:adjLst/>
              </dgm:shape>
              <dgm:presOf/>
            </dgm:layoutNode>
            <dgm:layoutNode name="c16" styleLbl="node1">
              <dgm:alg type="sp"/>
              <dgm:shape xmlns:r="http://schemas.openxmlformats.org/officeDocument/2006/relationships" type="ellipse" r:blip="">
                <dgm:adjLst/>
              </dgm:shape>
              <dgm:presOf/>
            </dgm:layoutNode>
            <dgm:layoutNode name="c17" styleLbl="node1">
              <dgm:alg type="sp"/>
              <dgm:shape xmlns:r="http://schemas.openxmlformats.org/officeDocument/2006/relationships" type="ellipse" r:blip="">
                <dgm:adjLst/>
              </dgm:shape>
              <dgm:presOf/>
            </dgm:layoutNode>
            <dgm:layoutNode name="c18" styleLbl="node1">
              <dgm:alg type="sp"/>
              <dgm:shape xmlns:r="http://schemas.openxmlformats.org/officeDocument/2006/relationships" type="ellipse" r:blip="">
                <dgm:adjLst/>
              </dgm:shape>
              <dgm:presOf/>
            </dgm:layoutNode>
          </dgm:layoutNode>
        </dgm:if>
        <dgm:if name="Name13" axis="self" ptType="node" func="revPos" op="equ" val="1">
          <dgm:layoutNode name="last">
            <dgm:alg type="composite"/>
            <dgm:shape xmlns:r="http://schemas.openxmlformats.org/officeDocument/2006/relationships" r:blip="">
              <dgm:adjLst/>
            </dgm:shape>
            <dgm:presOf/>
            <dgm:constrLst>
              <dgm:constr type="ctrX" for="ch" forName="circleTx" refType="w" fact="0.5"/>
              <dgm:constr type="t" for="ch" forName="circleTx" refType="w" fact="0.117"/>
              <dgm:constr type="w" for="ch" forName="circleTx" refType="h" refFor="ch" refForName="circleTx"/>
              <dgm:constr type="h" for="ch" forName="circleTx" refType="w" fact="0.85"/>
              <dgm:constr type="l" for="ch" forName="desTxN"/>
              <dgm:constr type="b" for="ch" forName="desTxN" refType="h"/>
              <dgm:constr type="w" for="ch" forName="desTxN" refType="w"/>
              <dgm:constr type="h" for="ch" forName="desTxN" refType="h" fact="0.37"/>
              <dgm:constr type="ctrX" for="ch" forName="spN" refType="w" fact="0.5"/>
              <dgm:constr type="t" for="ch" forName="spN"/>
              <dgm:constr type="w" for="ch" forName="spN" refType="w" fact="0.93"/>
              <dgm:constr type="h" for="ch" forName="spN" refType="h" fact="0.01"/>
            </dgm:constrLst>
            <dgm:layoutNode name="circleTx" styleLbl="node1">
              <dgm:alg type="tx"/>
              <dgm:shape xmlns:r="http://schemas.openxmlformats.org/officeDocument/2006/relationships" type="ellipse" r:blip="">
                <dgm:adjLst/>
              </dgm:shape>
              <dgm:presOf axis="self" ptType="node"/>
              <dgm:constrLst>
                <dgm:constr type="lMarg"/>
                <dgm:constr type="rMarg"/>
                <dgm:constr type="tMarg"/>
                <dgm:constr type="bMarg"/>
              </dgm:constrLst>
              <dgm:ruleLst>
                <dgm:rule type="primFontSz" val="5" fact="NaN" max="NaN"/>
              </dgm:ruleLst>
            </dgm:layoutNode>
            <dgm:choose name="Name14">
              <dgm:if name="Name15" axis="ch" ptType="node" func="cnt" op="gte" val="1">
                <dgm:layoutNode name="desTxN" styleLbl="revTx">
                  <dgm:varLst>
                    <dgm:bulletEnabled val="1"/>
                  </dgm:varLst>
                  <dgm:choose name="Name16">
                    <dgm:if name="Name17" axis="ch" ptType="node" func="cnt" op="equ" val="1">
                      <dgm:alg type="tx">
                        <dgm:param type="shpTxLTRAlignCh" val="l"/>
                      </dgm:alg>
                    </dgm:if>
                    <dgm:else name="Name18">
                      <dgm:alg type="tx">
                        <dgm:param type="shpTxLTRAlignCh" val="l"/>
                        <dgm:param type="stBulletLvl" val="1"/>
                      </dgm:alg>
                    </dgm:else>
                  </dgm:choose>
                  <dgm:shape xmlns:r="http://schemas.openxmlformats.org/officeDocument/2006/relationships" type="rect" r:blip="">
                    <dgm:adjLst/>
                  </dgm:shape>
                  <dgm:presOf axis="des"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if>
              <dgm:else name="Name19"/>
            </dgm:choose>
            <dgm:layoutNode name="spN">
              <dgm:alg type="sp"/>
              <dgm:shape xmlns:r="http://schemas.openxmlformats.org/officeDocument/2006/relationships" r:blip="">
                <dgm:adjLst/>
              </dgm:shape>
              <dgm:presOf/>
            </dgm:layoutNode>
          </dgm:layoutNode>
        </dgm:if>
        <dgm:else name="Name20">
          <dgm:layoutNode name="middle">
            <dgm:alg type="composite"/>
            <dgm:shape xmlns:r="http://schemas.openxmlformats.org/officeDocument/2006/relationships" r:blip="">
              <dgm:adjLst/>
            </dgm:shape>
            <dgm:presOf/>
            <dgm:constrLst>
              <dgm:constr type="l" for="ch" forName="parTxMid"/>
              <dgm:constr type="t" for="ch" forName="parTxMid" refType="w" fact="0.167"/>
              <dgm:constr type="w" for="ch" forName="parTxMid" refType="w"/>
              <dgm:constr type="h" for="ch" forName="parTxMid" refType="w" fact="0.7"/>
              <dgm:constr type="l" for="ch" forName="desTxMid"/>
              <dgm:constr type="b" for="ch" forName="desTxMid" refType="h"/>
              <dgm:constr type="w" for="ch" forName="desTxMid" refType="w"/>
              <dgm:constr type="h" for="ch" forName="desTxMid" refType="h" fact="0.37"/>
              <dgm:constr type="ctrX" for="ch" forName="spMid" refType="w" fact="0.5"/>
              <dgm:constr type="t" for="ch" forName="spMid"/>
              <dgm:constr type="w" for="ch" forName="spMid" refType="w" fact="0.01"/>
              <dgm:constr type="h" for="ch" forName="spMid" refType="h" fact="0.01"/>
            </dgm:constrLst>
            <dgm:layoutNode name="parTxMid" styleLbl="revTx">
              <dgm:alg type="tx"/>
              <dgm:shape xmlns:r="http://schemas.openxmlformats.org/officeDocument/2006/relationships" type="rect"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21">
              <dgm:if name="Name22" axis="ch" ptType="node" func="cnt" op="gte" val="1">
                <dgm:layoutNode name="desTxMid" styleLbl="revTx">
                  <dgm:varLst>
                    <dgm:bulletEnabled val="1"/>
                  </dgm:varLst>
                  <dgm:choose name="Name23">
                    <dgm:if name="Name24" axis="ch" ptType="node" func="cnt" op="equ" val="1">
                      <dgm:alg type="tx">
                        <dgm:param type="shpTxLTRAlignCh" val="l"/>
                      </dgm:alg>
                    </dgm:if>
                    <dgm:else name="Name25">
                      <dgm:alg type="tx">
                        <dgm:param type="shpTxLTRAlignCh" val="l"/>
                        <dgm:param type="stBulletLvl" val="1"/>
                      </dgm:alg>
                    </dgm:else>
                  </dgm:choose>
                  <dgm:shape xmlns:r="http://schemas.openxmlformats.org/officeDocument/2006/relationships" type="rect" r:blip="">
                    <dgm:adjLst/>
                  </dgm:shape>
                  <dgm:presOf axis="des"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if>
              <dgm:else name="Name26"/>
            </dgm:choose>
            <dgm:layoutNode name="spMid">
              <dgm:alg type="sp"/>
              <dgm:shape xmlns:r="http://schemas.openxmlformats.org/officeDocument/2006/relationships" r:blip="">
                <dgm:adjLst/>
              </dgm:shape>
              <dgm:presOf/>
            </dgm:layoutNode>
          </dgm:layoutNode>
        </dgm:else>
      </dgm:choose>
      <dgm:forEach name="Name27" axis="followSib" ptType="sibTrans" cnt="1">
        <dgm:layoutNode name="chevronComposite1" styleLbl="alignImgPlace1">
          <dgm:alg type="composite"/>
          <dgm:shape xmlns:r="http://schemas.openxmlformats.org/officeDocument/2006/relationships" r:blip="">
            <dgm:adjLst/>
          </dgm:shape>
          <dgm:presOf/>
          <dgm:constrLst>
            <dgm:constr type="l" for="ch" forName="chevron1"/>
            <dgm:constr type="t" for="ch" forName="chevron1" refType="h" fact="0.1923"/>
            <dgm:constr type="w" for="ch" forName="chevron1" refType="w"/>
            <dgm:constr type="b" for="ch" forName="chevron1" refType="h"/>
            <dgm:constr type="l" for="ch" forName="spChevron1"/>
            <dgm:constr type="t" for="ch" forName="spChevron1"/>
            <dgm:constr type="w" for="ch" forName="spChevron1" refType="w" fact="0.01"/>
            <dgm:constr type="h" for="ch" forName="spChevron1" refType="h" fact="0.01"/>
          </dgm:constrLst>
          <dgm:layoutNode name="chevron1">
            <dgm:alg type="sp"/>
            <dgm:choose name="Name28">
              <dgm:if name="Name29" func="var" arg="dir" op="equ" val="norm">
                <dgm:shape xmlns:r="http://schemas.openxmlformats.org/officeDocument/2006/relationships" type="chevron" r:blip="">
                  <dgm:adjLst>
                    <dgm:adj idx="1" val="0.6231"/>
                  </dgm:adjLst>
                </dgm:shape>
              </dgm:if>
              <dgm:else name="Name30">
                <dgm:shape xmlns:r="http://schemas.openxmlformats.org/officeDocument/2006/relationships" rot="180" type="chevron" r:blip="">
                  <dgm:adjLst>
                    <dgm:adj idx="1" val="0.6231"/>
                  </dgm:adjLst>
                </dgm:shape>
              </dgm:else>
            </dgm:choose>
            <dgm:presOf/>
          </dgm:layoutNode>
          <dgm:layoutNode name="spChevron1">
            <dgm:alg type="sp"/>
            <dgm:shape xmlns:r="http://schemas.openxmlformats.org/officeDocument/2006/relationships" r:blip="">
              <dgm:adjLst/>
            </dgm:shape>
            <dgm:presOf/>
          </dgm:layoutNode>
        </dgm:layoutNode>
        <dgm:choose name="Name31">
          <dgm:if name="Name32" axis="root ch" ptType="all node" func="cnt" op="equ" val="2">
            <dgm:layoutNode name="overlap">
              <dgm:alg type="sp"/>
              <dgm:shape xmlns:r="http://schemas.openxmlformats.org/officeDocument/2006/relationships" r:blip="">
                <dgm:adjLst/>
              </dgm:shape>
              <dgm:presOf/>
            </dgm:layoutNode>
            <dgm:layoutNode name="chevronComposite2" styleLbl="alignImgPlace1">
              <dgm:alg type="composite"/>
              <dgm:shape xmlns:r="http://schemas.openxmlformats.org/officeDocument/2006/relationships" r:blip="">
                <dgm:adjLst/>
              </dgm:shape>
              <dgm:presOf/>
              <dgm:constrLst>
                <dgm:constr type="l" for="ch" forName="chevron2"/>
                <dgm:constr type="t" for="ch" forName="chevron2" refType="h" fact="0.1923"/>
                <dgm:constr type="w" for="ch" forName="chevron2" refType="w"/>
                <dgm:constr type="b" for="ch" forName="chevron2" refType="h"/>
                <dgm:constr type="l" for="ch" forName="spChevron2"/>
                <dgm:constr type="t" for="ch" forName="spChevron2"/>
                <dgm:constr type="w" for="ch" forName="spChevron2" refType="w" fact="0.01"/>
                <dgm:constr type="h" for="ch" forName="spChevron2" refType="h" fact="0.01"/>
              </dgm:constrLst>
              <dgm:layoutNode name="chevron2">
                <dgm:alg type="sp"/>
                <dgm:choose name="Name33">
                  <dgm:if name="Name34" func="var" arg="dir" op="equ" val="norm">
                    <dgm:shape xmlns:r="http://schemas.openxmlformats.org/officeDocument/2006/relationships" type="chevron" r:blip="">
                      <dgm:adjLst>
                        <dgm:adj idx="1" val="0.6231"/>
                      </dgm:adjLst>
                    </dgm:shape>
                  </dgm:if>
                  <dgm:else name="Name35">
                    <dgm:shape xmlns:r="http://schemas.openxmlformats.org/officeDocument/2006/relationships" rot="180" type="chevron" r:blip="">
                      <dgm:adjLst>
                        <dgm:adj idx="1" val="0.6231"/>
                      </dgm:adjLst>
                    </dgm:shape>
                  </dgm:else>
                </dgm:choose>
                <dgm:presOf/>
              </dgm:layoutNode>
              <dgm:layoutNode name="spChevron2">
                <dgm:alg type="sp"/>
                <dgm:shape xmlns:r="http://schemas.openxmlformats.org/officeDocument/2006/relationships" r:blip="">
                  <dgm:adjLst/>
                </dgm:shape>
                <dgm:presOf/>
              </dgm:layoutNode>
            </dgm:layoutNode>
          </dgm:if>
          <dgm:else name="Name36"/>
        </dgm:choose>
      </dgm:forEach>
    </dgm:forEach>
  </dgm:layoutNode>
</dgm:layoutDef>
</file>

<file path=ppt/diagrams/layout3.xml><?xml version="1.0" encoding="utf-8"?>
<dgm:layoutDef xmlns:dgm="http://schemas.openxmlformats.org/drawingml/2006/diagram" xmlns:a="http://schemas.openxmlformats.org/drawingml/2006/main" uniqueId="urn:microsoft.com/office/officeart/2009/3/layout/RandomtoResultProcess">
  <dgm:title val=""/>
  <dgm:desc val=""/>
  <dgm:catLst>
    <dgm:cat type="process" pri="1275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41" srcId="1" destId="11" srcOrd="0" destOrd="0"/>
        <dgm:cxn modelId="5" srcId="0" destId="2" srcOrd="0" destOrd="0"/>
        <dgm:cxn modelId="51" srcId="2" destId="21" srcOrd="0"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clrData>
  <dgm:layoutNode name="Name0">
    <dgm:varLst>
      <dgm:dir/>
      <dgm:animOne val="branch"/>
      <dgm:animLvl val="lvl"/>
    </dgm:varLst>
    <dgm:choose name="Name1">
      <dgm:if name="Name2" func="var" arg="dir" op="equ" val="norm">
        <dgm:alg type="lin">
          <dgm:param type="fallback" val="2D"/>
          <dgm:param type="nodeVertAlign" val="t"/>
        </dgm:alg>
      </dgm:if>
      <dgm:else name="Name3">
        <dgm:alg type="lin">
          <dgm:param type="fallback" val="2D"/>
          <dgm:param type="nodeVertAlign" val="t"/>
          <dgm:param type="linDir" val="fromR"/>
        </dgm:alg>
      </dgm:else>
    </dgm:choose>
    <dgm:shape xmlns:r="http://schemas.openxmlformats.org/officeDocument/2006/relationships" r:blip="">
      <dgm:adjLst/>
    </dgm:shape>
    <dgm:constrLst>
      <dgm:constr type="userH" refType="h" fact="2"/>
      <dgm:constr type="w" for="ch" forName="chaos" refType="userH" fact="0.681"/>
      <dgm:constr type="h" for="ch" forName="chaos" refType="userH"/>
      <dgm:constr type="w" for="ch" forName="middle" refType="userH" fact="0.6"/>
      <dgm:constr type="h" for="ch" forName="middle" refType="userH"/>
      <dgm:constr type="w" for="ch" forName="last" refType="userH" fact="0.6"/>
      <dgm:constr type="h" for="ch" forName="last" refType="userH"/>
      <dgm:constr type="w" for="ch" forName="chevronComposite1" refType="userH" fact="0.22"/>
      <dgm:constr type="h" for="ch" forName="chevronComposite1" refType="userH" fact="0.52"/>
      <dgm:constr type="w" for="ch" forName="chevronComposite2" refType="userH" fact="0.22"/>
      <dgm:constr type="h" for="ch" forName="chevronComposite2" refType="userH" fact="0.52"/>
      <dgm:constr type="w" for="ch" forName="overlap" refType="userH" fact="-0.04"/>
      <dgm:constr type="h" for="ch" forName="overlap" refType="userH" fact="0.06"/>
      <dgm:constr type="primFontSz" for="des" forName="parTx1" op="equ" val="65"/>
      <dgm:constr type="primFontSz" for="des" forName="parTxMid" refType="primFontSz" refFor="des" refForName="parTx1" op="equ"/>
      <dgm:constr type="primFontSz" for="des" forName="circleTx" refType="primFontSz" refFor="des" refForName="parTx1" op="equ"/>
      <dgm:constr type="primFontSz" for="des" forName="desTx1" op="equ" val="65"/>
      <dgm:constr type="primFontSz" for="des" forName="desTxMid" refType="primFontSz" refFor="des" refForName="desTx1" op="equ"/>
      <dgm:constr type="primFontSz" for="des" forName="desTxN" refType="primFontSz" refFor="des" refForName="desTx1" op="equ"/>
    </dgm:constrLst>
    <dgm:forEach name="Name4" axis="ch" ptType="node">
      <dgm:choose name="Name5">
        <dgm:if name="Name6" axis="self" ptType="node" func="pos" op="equ" val="1">
          <dgm:layoutNode name="chaos">
            <dgm:alg type="composite"/>
            <dgm:shape xmlns:r="http://schemas.openxmlformats.org/officeDocument/2006/relationships" r:blip="">
              <dgm:adjLst/>
            </dgm:shape>
            <dgm:presOf/>
            <dgm:constrLst>
              <dgm:constr type="ctrX" for="ch" forName="parTx1" refType="w" fact="0.5"/>
              <dgm:constr type="t" for="ch" forName="parTx1" refType="w" fact="0.32"/>
              <dgm:constr type="w" for="ch" forName="parTx1" refType="w" fact="0.88"/>
              <dgm:constr type="h" for="ch" forName="parTx1" refType="w" fact="0.29"/>
              <dgm:constr type="ctrX" for="ch" forName="desTx1" refType="w" fact="0.5"/>
              <dgm:constr type="b" for="ch" forName="desTx1" refType="h"/>
              <dgm:constr type="w" for="ch" forName="desTx1" refType="w" fact="0.88"/>
              <dgm:constr type="h" for="ch" forName="desTx1" refType="h" fact="0.37"/>
              <dgm:constr type="l" for="ch" forName="c1" refType="w" fact="0.05"/>
              <dgm:constr type="t" for="ch" forName="c1" refType="w" fact="0.23"/>
              <dgm:constr type="w" for="ch" forName="c1" refType="w" fact="0.07"/>
              <dgm:constr type="h" for="ch" forName="c1" refType="w" refFor="ch" refForName="c1"/>
              <dgm:constr type="l" for="ch" forName="c2" refType="w" fact="0.1"/>
              <dgm:constr type="t" for="ch" forName="c2" refType="w" fact="0.13"/>
              <dgm:constr type="w" for="ch" forName="c2" refType="w" fact="0.07"/>
              <dgm:constr type="h" for="ch" forName="c2" refType="w" refFor="ch" refForName="c2"/>
              <dgm:constr type="l" for="ch" forName="c3" refType="w" fact="0.22"/>
              <dgm:constr type="t" for="ch" forName="c3" refType="w" fact="0.15"/>
              <dgm:constr type="w" for="ch" forName="c3" refType="w" fact="0.11"/>
              <dgm:constr type="h" for="ch" forName="c3" refType="w" refFor="ch" refForName="c3"/>
              <dgm:constr type="l" for="ch" forName="c4" refType="w" fact="0.32"/>
              <dgm:constr type="t" for="ch" forName="c4" refType="w" fact="0.04"/>
              <dgm:constr type="w" for="ch" forName="c4" refType="w" fact="0.07"/>
              <dgm:constr type="h" for="ch" forName="c4" refType="w" refFor="ch" refForName="c4"/>
              <dgm:constr type="l" for="ch" forName="c5" refType="w" fact="0.45"/>
              <dgm:constr type="t" for="ch" forName="c5" refType="w" fact="0"/>
              <dgm:constr type="w" for="ch" forName="c5" refType="w" fact="0.07"/>
              <dgm:constr type="h" for="ch" forName="c5" refType="w" refFor="ch" refForName="c5"/>
              <dgm:constr type="l" for="ch" forName="c6" refType="w" fact="0.61"/>
              <dgm:constr type="t" for="ch" forName="c6" refType="w" fact="0.07"/>
              <dgm:constr type="w" for="ch" forName="c6" refType="w" fact="0.07"/>
              <dgm:constr type="h" for="ch" forName="c6" refType="w" refFor="ch" refForName="c6"/>
              <dgm:constr type="l" for="ch" forName="c7" refType="w" fact="0.71"/>
              <dgm:constr type="t" for="ch" forName="c7" refType="w" fact="0.12"/>
              <dgm:constr type="w" for="ch" forName="c7" refType="w" fact="0.11"/>
              <dgm:constr type="h" for="ch" forName="c7" refType="w" refFor="ch" refForName="c7"/>
              <dgm:constr type="l" for="ch" forName="c8" refType="w" fact="0.85"/>
              <dgm:constr type="t" for="ch" forName="c8" refType="w" fact="0.23"/>
              <dgm:constr type="w" for="ch" forName="c8" refType="w" fact="0.07"/>
              <dgm:constr type="h" for="ch" forName="c8" refType="w" refFor="ch" refForName="c8"/>
              <dgm:constr type="l" for="ch" forName="c9" refType="w" fact="0.91"/>
              <dgm:constr type="t" for="ch" forName="c9" refType="w" fact="0.34"/>
              <dgm:constr type="w" for="ch" forName="c9" refType="w" fact="0.07"/>
              <dgm:constr type="h" for="ch" forName="c9" refType="w" refFor="ch" refForName="c9"/>
              <dgm:constr type="l" for="ch" forName="c10" refType="w" fact="0.39"/>
              <dgm:constr type="t" for="ch" forName="c10" refType="w" fact="0.13"/>
              <dgm:constr type="w" for="ch" forName="c10" refType="w" fact="0.18"/>
              <dgm:constr type="h" for="ch" forName="c10" refType="w" refFor="ch" refForName="c10"/>
              <dgm:constr type="l" for="ch" forName="c11" refType="w" fact="0"/>
              <dgm:constr type="t" for="ch" forName="c11" refType="w" fact="0.51"/>
              <dgm:constr type="w" for="ch" forName="c11" refType="w" fact="0.07"/>
              <dgm:constr type="h" for="ch" forName="c11" refType="w" refFor="ch" refForName="c11"/>
              <dgm:constr type="l" for="ch" forName="c12" refType="w" fact="0.06"/>
              <dgm:constr type="t" for="ch" forName="c12" refType="w" fact="0.6"/>
              <dgm:constr type="w" for="ch" forName="c12" refType="w" fact="0.11"/>
              <dgm:constr type="h" for="ch" forName="c12" refType="w" refFor="ch" refForName="c12"/>
              <dgm:constr type="l" for="ch" forName="c13" refType="w" fact="0.21"/>
              <dgm:constr type="t" for="ch" forName="c13" refType="w" fact="0.68"/>
              <dgm:constr type="w" for="ch" forName="c13" refType="w" fact="0.16"/>
              <dgm:constr type="h" for="ch" forName="c13" refType="w" refFor="ch" refForName="c13"/>
              <dgm:constr type="l" for="ch" forName="c14" refType="w" fact="0.42"/>
              <dgm:constr type="t" for="ch" forName="c14" refType="w" fact="0.81"/>
              <dgm:constr type="w" for="ch" forName="c14" refType="w" fact="0.07"/>
              <dgm:constr type="h" for="ch" forName="c14" refType="w" refFor="ch" refForName="c14"/>
              <dgm:constr type="l" for="ch" forName="c15" refType="w" fact="0.46"/>
              <dgm:constr type="t" for="ch" forName="c15" refType="w" fact="0.68"/>
              <dgm:constr type="w" for="ch" forName="c15" refType="w" fact="0.11"/>
              <dgm:constr type="h" for="ch" forName="c15" refType="w" refFor="ch" refForName="c15"/>
              <dgm:constr type="l" for="ch" forName="c16" refType="w" fact="0.56"/>
              <dgm:constr type="t" for="ch" forName="c16" refType="w" fact="0.82"/>
              <dgm:constr type="w" for="ch" forName="c16" refType="w" fact="0.07"/>
              <dgm:constr type="h" for="ch" forName="c16" refType="w" refFor="ch" refForName="c16"/>
              <dgm:constr type="l" for="ch" forName="c17" refType="w" fact="0.65"/>
              <dgm:constr type="t" for="ch" forName="c17" refType="w" fact="0.66"/>
              <dgm:constr type="w" for="ch" forName="c17" refType="w" fact="0.16"/>
              <dgm:constr type="h" for="ch" forName="c17" refType="w" refFor="ch" refForName="c17"/>
              <dgm:constr type="l" for="ch" forName="c18" refType="w" fact="0.87"/>
              <dgm:constr type="t" for="ch" forName="c18" refType="w" fact="0.62"/>
              <dgm:constr type="w" for="ch" forName="c18" refType="w" fact="0.11"/>
              <dgm:constr type="h" for="ch" forName="c18" refType="w" refFor="ch" refForName="c18"/>
            </dgm:constrLst>
            <dgm:layoutNode name="parTx1" styleLbl="revTx">
              <dgm:alg type="tx"/>
              <dgm:shape xmlns:r="http://schemas.openxmlformats.org/officeDocument/2006/relationships" type="rect"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7">
              <dgm:if name="Name8" axis="ch" ptType="node" func="cnt" op="gte" val="1">
                <dgm:layoutNode name="desTx1" styleLbl="revTx">
                  <dgm:varLst>
                    <dgm:bulletEnabled val="1"/>
                  </dgm:varLst>
                  <dgm:choose name="Name9">
                    <dgm:if name="Name10" axis="ch" ptType="node" func="cnt" op="equ" val="1">
                      <dgm:alg type="tx">
                        <dgm:param type="shpTxLTRAlignCh" val="l"/>
                      </dgm:alg>
                    </dgm:if>
                    <dgm:else name="Name11">
                      <dgm:alg type="tx">
                        <dgm:param type="shpTxLTRAlignCh" val="l"/>
                        <dgm:param type="stBulletLvl" val="1"/>
                      </dgm:alg>
                    </dgm:else>
                  </dgm:choose>
                  <dgm:shape xmlns:r="http://schemas.openxmlformats.org/officeDocument/2006/relationships" type="rect" r:blip="">
                    <dgm:adjLst/>
                  </dgm:shape>
                  <dgm:presOf axis="des"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if>
              <dgm:else name="Name12"/>
            </dgm:choose>
            <dgm:layoutNode name="c1" styleLbl="node1">
              <dgm:alg type="sp"/>
              <dgm:shape xmlns:r="http://schemas.openxmlformats.org/officeDocument/2006/relationships" type="ellipse" r:blip="">
                <dgm:adjLst/>
              </dgm:shape>
              <dgm:presOf/>
            </dgm:layoutNode>
            <dgm:layoutNode name="c2" styleLbl="node1">
              <dgm:alg type="sp"/>
              <dgm:shape xmlns:r="http://schemas.openxmlformats.org/officeDocument/2006/relationships" type="ellipse" r:blip="">
                <dgm:adjLst/>
              </dgm:shape>
              <dgm:presOf/>
            </dgm:layoutNode>
            <dgm:layoutNode name="c3" styleLbl="node1">
              <dgm:alg type="sp"/>
              <dgm:shape xmlns:r="http://schemas.openxmlformats.org/officeDocument/2006/relationships" type="ellipse" r:blip="">
                <dgm:adjLst/>
              </dgm:shape>
              <dgm:presOf/>
            </dgm:layoutNode>
            <dgm:layoutNode name="c4" styleLbl="node1">
              <dgm:alg type="sp"/>
              <dgm:shape xmlns:r="http://schemas.openxmlformats.org/officeDocument/2006/relationships" type="ellipse" r:blip="">
                <dgm:adjLst/>
              </dgm:shape>
              <dgm:presOf/>
            </dgm:layoutNode>
            <dgm:layoutNode name="c5" styleLbl="node1">
              <dgm:alg type="sp"/>
              <dgm:shape xmlns:r="http://schemas.openxmlformats.org/officeDocument/2006/relationships" type="ellipse" r:blip="">
                <dgm:adjLst/>
              </dgm:shape>
              <dgm:presOf/>
            </dgm:layoutNode>
            <dgm:layoutNode name="c6" styleLbl="node1">
              <dgm:alg type="sp"/>
              <dgm:shape xmlns:r="http://schemas.openxmlformats.org/officeDocument/2006/relationships" type="ellipse" r:blip="">
                <dgm:adjLst/>
              </dgm:shape>
              <dgm:presOf/>
            </dgm:layoutNode>
            <dgm:layoutNode name="c7" styleLbl="node1">
              <dgm:alg type="sp"/>
              <dgm:shape xmlns:r="http://schemas.openxmlformats.org/officeDocument/2006/relationships" type="ellipse" r:blip="">
                <dgm:adjLst/>
              </dgm:shape>
              <dgm:presOf/>
            </dgm:layoutNode>
            <dgm:layoutNode name="c8" styleLbl="node1">
              <dgm:alg type="sp"/>
              <dgm:shape xmlns:r="http://schemas.openxmlformats.org/officeDocument/2006/relationships" type="ellipse" r:blip="">
                <dgm:adjLst/>
              </dgm:shape>
              <dgm:presOf/>
            </dgm:layoutNode>
            <dgm:layoutNode name="c9" styleLbl="node1">
              <dgm:alg type="sp"/>
              <dgm:shape xmlns:r="http://schemas.openxmlformats.org/officeDocument/2006/relationships" type="ellipse" r:blip="">
                <dgm:adjLst/>
              </dgm:shape>
              <dgm:presOf/>
            </dgm:layoutNode>
            <dgm:layoutNode name="c10" styleLbl="node1">
              <dgm:alg type="sp"/>
              <dgm:shape xmlns:r="http://schemas.openxmlformats.org/officeDocument/2006/relationships" type="ellipse" r:blip="">
                <dgm:adjLst/>
              </dgm:shape>
              <dgm:presOf/>
            </dgm:layoutNode>
            <dgm:layoutNode name="c11" styleLbl="node1">
              <dgm:alg type="sp"/>
              <dgm:shape xmlns:r="http://schemas.openxmlformats.org/officeDocument/2006/relationships" type="ellipse" r:blip="">
                <dgm:adjLst/>
              </dgm:shape>
              <dgm:presOf/>
            </dgm:layoutNode>
            <dgm:layoutNode name="c12" styleLbl="node1">
              <dgm:alg type="sp"/>
              <dgm:shape xmlns:r="http://schemas.openxmlformats.org/officeDocument/2006/relationships" type="ellipse" r:blip="">
                <dgm:adjLst/>
              </dgm:shape>
              <dgm:presOf/>
            </dgm:layoutNode>
            <dgm:layoutNode name="c13" styleLbl="node1">
              <dgm:alg type="sp"/>
              <dgm:shape xmlns:r="http://schemas.openxmlformats.org/officeDocument/2006/relationships" type="ellipse" r:blip="">
                <dgm:adjLst/>
              </dgm:shape>
              <dgm:presOf/>
            </dgm:layoutNode>
            <dgm:layoutNode name="c14" styleLbl="node1">
              <dgm:alg type="sp"/>
              <dgm:shape xmlns:r="http://schemas.openxmlformats.org/officeDocument/2006/relationships" type="ellipse" r:blip="">
                <dgm:adjLst/>
              </dgm:shape>
              <dgm:presOf/>
            </dgm:layoutNode>
            <dgm:layoutNode name="c15" styleLbl="node1">
              <dgm:alg type="sp"/>
              <dgm:shape xmlns:r="http://schemas.openxmlformats.org/officeDocument/2006/relationships" type="ellipse" r:blip="">
                <dgm:adjLst/>
              </dgm:shape>
              <dgm:presOf/>
            </dgm:layoutNode>
            <dgm:layoutNode name="c16" styleLbl="node1">
              <dgm:alg type="sp"/>
              <dgm:shape xmlns:r="http://schemas.openxmlformats.org/officeDocument/2006/relationships" type="ellipse" r:blip="">
                <dgm:adjLst/>
              </dgm:shape>
              <dgm:presOf/>
            </dgm:layoutNode>
            <dgm:layoutNode name="c17" styleLbl="node1">
              <dgm:alg type="sp"/>
              <dgm:shape xmlns:r="http://schemas.openxmlformats.org/officeDocument/2006/relationships" type="ellipse" r:blip="">
                <dgm:adjLst/>
              </dgm:shape>
              <dgm:presOf/>
            </dgm:layoutNode>
            <dgm:layoutNode name="c18" styleLbl="node1">
              <dgm:alg type="sp"/>
              <dgm:shape xmlns:r="http://schemas.openxmlformats.org/officeDocument/2006/relationships" type="ellipse" r:blip="">
                <dgm:adjLst/>
              </dgm:shape>
              <dgm:presOf/>
            </dgm:layoutNode>
          </dgm:layoutNode>
        </dgm:if>
        <dgm:if name="Name13" axis="self" ptType="node" func="revPos" op="equ" val="1">
          <dgm:layoutNode name="last">
            <dgm:alg type="composite"/>
            <dgm:shape xmlns:r="http://schemas.openxmlformats.org/officeDocument/2006/relationships" r:blip="">
              <dgm:adjLst/>
            </dgm:shape>
            <dgm:presOf/>
            <dgm:constrLst>
              <dgm:constr type="ctrX" for="ch" forName="circleTx" refType="w" fact="0.5"/>
              <dgm:constr type="t" for="ch" forName="circleTx" refType="w" fact="0.117"/>
              <dgm:constr type="w" for="ch" forName="circleTx" refType="h" refFor="ch" refForName="circleTx"/>
              <dgm:constr type="h" for="ch" forName="circleTx" refType="w" fact="0.85"/>
              <dgm:constr type="l" for="ch" forName="desTxN"/>
              <dgm:constr type="b" for="ch" forName="desTxN" refType="h"/>
              <dgm:constr type="w" for="ch" forName="desTxN" refType="w"/>
              <dgm:constr type="h" for="ch" forName="desTxN" refType="h" fact="0.37"/>
              <dgm:constr type="ctrX" for="ch" forName="spN" refType="w" fact="0.5"/>
              <dgm:constr type="t" for="ch" forName="spN"/>
              <dgm:constr type="w" for="ch" forName="spN" refType="w" fact="0.93"/>
              <dgm:constr type="h" for="ch" forName="spN" refType="h" fact="0.01"/>
            </dgm:constrLst>
            <dgm:layoutNode name="circleTx" styleLbl="node1">
              <dgm:alg type="tx"/>
              <dgm:shape xmlns:r="http://schemas.openxmlformats.org/officeDocument/2006/relationships" type="ellipse" r:blip="">
                <dgm:adjLst/>
              </dgm:shape>
              <dgm:presOf axis="self" ptType="node"/>
              <dgm:constrLst>
                <dgm:constr type="lMarg"/>
                <dgm:constr type="rMarg"/>
                <dgm:constr type="tMarg"/>
                <dgm:constr type="bMarg"/>
              </dgm:constrLst>
              <dgm:ruleLst>
                <dgm:rule type="primFontSz" val="5" fact="NaN" max="NaN"/>
              </dgm:ruleLst>
            </dgm:layoutNode>
            <dgm:choose name="Name14">
              <dgm:if name="Name15" axis="ch" ptType="node" func="cnt" op="gte" val="1">
                <dgm:layoutNode name="desTxN" styleLbl="revTx">
                  <dgm:varLst>
                    <dgm:bulletEnabled val="1"/>
                  </dgm:varLst>
                  <dgm:choose name="Name16">
                    <dgm:if name="Name17" axis="ch" ptType="node" func="cnt" op="equ" val="1">
                      <dgm:alg type="tx">
                        <dgm:param type="shpTxLTRAlignCh" val="l"/>
                      </dgm:alg>
                    </dgm:if>
                    <dgm:else name="Name18">
                      <dgm:alg type="tx">
                        <dgm:param type="shpTxLTRAlignCh" val="l"/>
                        <dgm:param type="stBulletLvl" val="1"/>
                      </dgm:alg>
                    </dgm:else>
                  </dgm:choose>
                  <dgm:shape xmlns:r="http://schemas.openxmlformats.org/officeDocument/2006/relationships" type="rect" r:blip="">
                    <dgm:adjLst/>
                  </dgm:shape>
                  <dgm:presOf axis="des"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if>
              <dgm:else name="Name19"/>
            </dgm:choose>
            <dgm:layoutNode name="spN">
              <dgm:alg type="sp"/>
              <dgm:shape xmlns:r="http://schemas.openxmlformats.org/officeDocument/2006/relationships" r:blip="">
                <dgm:adjLst/>
              </dgm:shape>
              <dgm:presOf/>
            </dgm:layoutNode>
          </dgm:layoutNode>
        </dgm:if>
        <dgm:else name="Name20">
          <dgm:layoutNode name="middle">
            <dgm:alg type="composite"/>
            <dgm:shape xmlns:r="http://schemas.openxmlformats.org/officeDocument/2006/relationships" r:blip="">
              <dgm:adjLst/>
            </dgm:shape>
            <dgm:presOf/>
            <dgm:constrLst>
              <dgm:constr type="l" for="ch" forName="parTxMid"/>
              <dgm:constr type="t" for="ch" forName="parTxMid" refType="w" fact="0.167"/>
              <dgm:constr type="w" for="ch" forName="parTxMid" refType="w"/>
              <dgm:constr type="h" for="ch" forName="parTxMid" refType="w" fact="0.7"/>
              <dgm:constr type="l" for="ch" forName="desTxMid"/>
              <dgm:constr type="b" for="ch" forName="desTxMid" refType="h"/>
              <dgm:constr type="w" for="ch" forName="desTxMid" refType="w"/>
              <dgm:constr type="h" for="ch" forName="desTxMid" refType="h" fact="0.37"/>
              <dgm:constr type="ctrX" for="ch" forName="spMid" refType="w" fact="0.5"/>
              <dgm:constr type="t" for="ch" forName="spMid"/>
              <dgm:constr type="w" for="ch" forName="spMid" refType="w" fact="0.01"/>
              <dgm:constr type="h" for="ch" forName="spMid" refType="h" fact="0.01"/>
            </dgm:constrLst>
            <dgm:layoutNode name="parTxMid" styleLbl="revTx">
              <dgm:alg type="tx"/>
              <dgm:shape xmlns:r="http://schemas.openxmlformats.org/officeDocument/2006/relationships" type="rect"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21">
              <dgm:if name="Name22" axis="ch" ptType="node" func="cnt" op="gte" val="1">
                <dgm:layoutNode name="desTxMid" styleLbl="revTx">
                  <dgm:varLst>
                    <dgm:bulletEnabled val="1"/>
                  </dgm:varLst>
                  <dgm:choose name="Name23">
                    <dgm:if name="Name24" axis="ch" ptType="node" func="cnt" op="equ" val="1">
                      <dgm:alg type="tx">
                        <dgm:param type="shpTxLTRAlignCh" val="l"/>
                      </dgm:alg>
                    </dgm:if>
                    <dgm:else name="Name25">
                      <dgm:alg type="tx">
                        <dgm:param type="shpTxLTRAlignCh" val="l"/>
                        <dgm:param type="stBulletLvl" val="1"/>
                      </dgm:alg>
                    </dgm:else>
                  </dgm:choose>
                  <dgm:shape xmlns:r="http://schemas.openxmlformats.org/officeDocument/2006/relationships" type="rect" r:blip="">
                    <dgm:adjLst/>
                  </dgm:shape>
                  <dgm:presOf axis="des"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if>
              <dgm:else name="Name26"/>
            </dgm:choose>
            <dgm:layoutNode name="spMid">
              <dgm:alg type="sp"/>
              <dgm:shape xmlns:r="http://schemas.openxmlformats.org/officeDocument/2006/relationships" r:blip="">
                <dgm:adjLst/>
              </dgm:shape>
              <dgm:presOf/>
            </dgm:layoutNode>
          </dgm:layoutNode>
        </dgm:else>
      </dgm:choose>
      <dgm:forEach name="Name27" axis="followSib" ptType="sibTrans" cnt="1">
        <dgm:layoutNode name="chevronComposite1" styleLbl="alignImgPlace1">
          <dgm:alg type="composite"/>
          <dgm:shape xmlns:r="http://schemas.openxmlformats.org/officeDocument/2006/relationships" r:blip="">
            <dgm:adjLst/>
          </dgm:shape>
          <dgm:presOf/>
          <dgm:constrLst>
            <dgm:constr type="l" for="ch" forName="chevron1"/>
            <dgm:constr type="t" for="ch" forName="chevron1" refType="h" fact="0.1923"/>
            <dgm:constr type="w" for="ch" forName="chevron1" refType="w"/>
            <dgm:constr type="b" for="ch" forName="chevron1" refType="h"/>
            <dgm:constr type="l" for="ch" forName="spChevron1"/>
            <dgm:constr type="t" for="ch" forName="spChevron1"/>
            <dgm:constr type="w" for="ch" forName="spChevron1" refType="w" fact="0.01"/>
            <dgm:constr type="h" for="ch" forName="spChevron1" refType="h" fact="0.01"/>
          </dgm:constrLst>
          <dgm:layoutNode name="chevron1">
            <dgm:alg type="sp"/>
            <dgm:choose name="Name28">
              <dgm:if name="Name29" func="var" arg="dir" op="equ" val="norm">
                <dgm:shape xmlns:r="http://schemas.openxmlformats.org/officeDocument/2006/relationships" type="chevron" r:blip="">
                  <dgm:adjLst>
                    <dgm:adj idx="1" val="0.6231"/>
                  </dgm:adjLst>
                </dgm:shape>
              </dgm:if>
              <dgm:else name="Name30">
                <dgm:shape xmlns:r="http://schemas.openxmlformats.org/officeDocument/2006/relationships" rot="180" type="chevron" r:blip="">
                  <dgm:adjLst>
                    <dgm:adj idx="1" val="0.6231"/>
                  </dgm:adjLst>
                </dgm:shape>
              </dgm:else>
            </dgm:choose>
            <dgm:presOf/>
          </dgm:layoutNode>
          <dgm:layoutNode name="spChevron1">
            <dgm:alg type="sp"/>
            <dgm:shape xmlns:r="http://schemas.openxmlformats.org/officeDocument/2006/relationships" r:blip="">
              <dgm:adjLst/>
            </dgm:shape>
            <dgm:presOf/>
          </dgm:layoutNode>
        </dgm:layoutNode>
        <dgm:choose name="Name31">
          <dgm:if name="Name32" axis="root ch" ptType="all node" func="cnt" op="equ" val="2">
            <dgm:layoutNode name="overlap">
              <dgm:alg type="sp"/>
              <dgm:shape xmlns:r="http://schemas.openxmlformats.org/officeDocument/2006/relationships" r:blip="">
                <dgm:adjLst/>
              </dgm:shape>
              <dgm:presOf/>
            </dgm:layoutNode>
            <dgm:layoutNode name="chevronComposite2" styleLbl="alignImgPlace1">
              <dgm:alg type="composite"/>
              <dgm:shape xmlns:r="http://schemas.openxmlformats.org/officeDocument/2006/relationships" r:blip="">
                <dgm:adjLst/>
              </dgm:shape>
              <dgm:presOf/>
              <dgm:constrLst>
                <dgm:constr type="l" for="ch" forName="chevron2"/>
                <dgm:constr type="t" for="ch" forName="chevron2" refType="h" fact="0.1923"/>
                <dgm:constr type="w" for="ch" forName="chevron2" refType="w"/>
                <dgm:constr type="b" for="ch" forName="chevron2" refType="h"/>
                <dgm:constr type="l" for="ch" forName="spChevron2"/>
                <dgm:constr type="t" for="ch" forName="spChevron2"/>
                <dgm:constr type="w" for="ch" forName="spChevron2" refType="w" fact="0.01"/>
                <dgm:constr type="h" for="ch" forName="spChevron2" refType="h" fact="0.01"/>
              </dgm:constrLst>
              <dgm:layoutNode name="chevron2">
                <dgm:alg type="sp"/>
                <dgm:choose name="Name33">
                  <dgm:if name="Name34" func="var" arg="dir" op="equ" val="norm">
                    <dgm:shape xmlns:r="http://schemas.openxmlformats.org/officeDocument/2006/relationships" type="chevron" r:blip="">
                      <dgm:adjLst>
                        <dgm:adj idx="1" val="0.6231"/>
                      </dgm:adjLst>
                    </dgm:shape>
                  </dgm:if>
                  <dgm:else name="Name35">
                    <dgm:shape xmlns:r="http://schemas.openxmlformats.org/officeDocument/2006/relationships" rot="180" type="chevron" r:blip="">
                      <dgm:adjLst>
                        <dgm:adj idx="1" val="0.6231"/>
                      </dgm:adjLst>
                    </dgm:shape>
                  </dgm:else>
                </dgm:choose>
                <dgm:presOf/>
              </dgm:layoutNode>
              <dgm:layoutNode name="spChevron2">
                <dgm:alg type="sp"/>
                <dgm:shape xmlns:r="http://schemas.openxmlformats.org/officeDocument/2006/relationships" r:blip="">
                  <dgm:adjLst/>
                </dgm:shape>
                <dgm:presOf/>
              </dgm:layoutNode>
            </dgm:layoutNode>
          </dgm:if>
          <dgm:else name="Name36"/>
        </dgm:choos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1BA1281-2A83-5346-B3E4-9CB6A7F14953}" type="datetimeFigureOut">
              <a:rPr lang="en-US" smtClean="0"/>
              <a:t>6/5/17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59670E6-7127-7A45-9B28-846FB76DD0DE}" type="slidenum">
              <a:rPr lang="en-US" smtClean="0"/>
              <a:t>‹#›</a:t>
            </a:fld>
            <a:endParaRPr lang="en-US"/>
          </a:p>
        </p:txBody>
      </p:sp>
    </p:spTree>
    <p:extLst>
      <p:ext uri="{BB962C8B-B14F-4D97-AF65-F5344CB8AC3E}">
        <p14:creationId xmlns:p14="http://schemas.microsoft.com/office/powerpoint/2010/main" val="16825439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why we did the initial drafting in the first half, and now</a:t>
            </a:r>
            <a:r>
              <a:rPr lang="en-US" baseline="0" dirty="0" smtClean="0"/>
              <a:t> we’re working in Scalar.</a:t>
            </a:r>
            <a:endParaRPr lang="en-US" dirty="0"/>
          </a:p>
        </p:txBody>
      </p:sp>
      <p:sp>
        <p:nvSpPr>
          <p:cNvPr id="4" name="Slide Number Placeholder 3"/>
          <p:cNvSpPr>
            <a:spLocks noGrp="1"/>
          </p:cNvSpPr>
          <p:nvPr>
            <p:ph type="sldNum" sz="quarter" idx="10"/>
          </p:nvPr>
        </p:nvSpPr>
        <p:spPr/>
        <p:txBody>
          <a:bodyPr/>
          <a:lstStyle/>
          <a:p>
            <a:fld id="{659670E6-7127-7A45-9B28-846FB76DD0DE}" type="slidenum">
              <a:rPr lang="en-US" smtClean="0"/>
              <a:t>25</a:t>
            </a:fld>
            <a:endParaRPr lang="en-US"/>
          </a:p>
        </p:txBody>
      </p:sp>
    </p:spTree>
    <p:extLst>
      <p:ext uri="{BB962C8B-B14F-4D97-AF65-F5344CB8AC3E}">
        <p14:creationId xmlns:p14="http://schemas.microsoft.com/office/powerpoint/2010/main" val="4521426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Create your</a:t>
            </a:r>
            <a:r>
              <a:rPr lang="en-US" baseline="0" dirty="0" smtClean="0"/>
              <a:t> book by starting in the Scalar Dashboard:</a:t>
            </a:r>
          </a:p>
          <a:p>
            <a:pPr marL="171450" indent="-171450">
              <a:buFontTx/>
              <a:buChar char="-"/>
            </a:pPr>
            <a:r>
              <a:rPr lang="en-US" baseline="0" dirty="0" smtClean="0"/>
              <a:t>Open book</a:t>
            </a:r>
          </a:p>
          <a:p>
            <a:pPr marL="171450" indent="-171450">
              <a:buFontTx/>
              <a:buChar char="-"/>
            </a:pPr>
            <a:r>
              <a:rPr lang="en-US" baseline="0" dirty="0" smtClean="0"/>
              <a:t>Show user sharing</a:t>
            </a:r>
          </a:p>
          <a:p>
            <a:pPr marL="171450" indent="-171450">
              <a:buFontTx/>
              <a:buChar char="-"/>
            </a:pPr>
            <a:r>
              <a:rPr lang="en-US" baseline="0" dirty="0" smtClean="0"/>
              <a:t>How to edit metadata for book</a:t>
            </a: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659670E6-7127-7A45-9B28-846FB76DD0DE}" type="slidenum">
              <a:rPr lang="en-US" smtClean="0"/>
              <a:t>27</a:t>
            </a:fld>
            <a:endParaRPr lang="en-US"/>
          </a:p>
        </p:txBody>
      </p:sp>
    </p:spTree>
    <p:extLst>
      <p:ext uri="{BB962C8B-B14F-4D97-AF65-F5344CB8AC3E}">
        <p14:creationId xmlns:p14="http://schemas.microsoft.com/office/powerpoint/2010/main" val="18121881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Have them create</a:t>
            </a:r>
            <a:r>
              <a:rPr lang="en-US" baseline="0" dirty="0" smtClean="0"/>
              <a:t> a page</a:t>
            </a:r>
            <a:endParaRPr lang="en-US" dirty="0"/>
          </a:p>
        </p:txBody>
      </p:sp>
      <p:sp>
        <p:nvSpPr>
          <p:cNvPr id="4" name="Slide Number Placeholder 3"/>
          <p:cNvSpPr>
            <a:spLocks noGrp="1"/>
          </p:cNvSpPr>
          <p:nvPr>
            <p:ph type="sldNum" sz="quarter" idx="10"/>
          </p:nvPr>
        </p:nvSpPr>
        <p:spPr/>
        <p:txBody>
          <a:bodyPr/>
          <a:lstStyle/>
          <a:p>
            <a:fld id="{659670E6-7127-7A45-9B28-846FB76DD0DE}" type="slidenum">
              <a:rPr lang="en-US" smtClean="0"/>
              <a:t>40</a:t>
            </a:fld>
            <a:endParaRPr lang="en-US"/>
          </a:p>
        </p:txBody>
      </p:sp>
    </p:spTree>
    <p:extLst>
      <p:ext uri="{BB962C8B-B14F-4D97-AF65-F5344CB8AC3E}">
        <p14:creationId xmlns:p14="http://schemas.microsoft.com/office/powerpoint/2010/main" val="7525351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Show</a:t>
            </a:r>
            <a:r>
              <a:rPr lang="en-US" baseline="0" dirty="0" smtClean="0"/>
              <a:t> an example:  http://</a:t>
            </a:r>
            <a:r>
              <a:rPr lang="en-US" baseline="0" dirty="0" err="1" smtClean="0"/>
              <a:t>scalar.usc.edu</a:t>
            </a:r>
            <a:r>
              <a:rPr lang="en-US" baseline="0" dirty="0" smtClean="0"/>
              <a:t>/works/</a:t>
            </a:r>
            <a:r>
              <a:rPr lang="en-US" baseline="0" dirty="0" err="1" smtClean="0"/>
              <a:t>performingarchive</a:t>
            </a:r>
            <a:r>
              <a:rPr lang="en-US" baseline="0" dirty="0" smtClean="0"/>
              <a:t>/index</a:t>
            </a:r>
            <a:endParaRPr lang="en-US" dirty="0"/>
          </a:p>
        </p:txBody>
      </p:sp>
      <p:sp>
        <p:nvSpPr>
          <p:cNvPr id="4" name="Slide Number Placeholder 3"/>
          <p:cNvSpPr>
            <a:spLocks noGrp="1"/>
          </p:cNvSpPr>
          <p:nvPr>
            <p:ph type="sldNum" sz="quarter" idx="10"/>
          </p:nvPr>
        </p:nvSpPr>
        <p:spPr/>
        <p:txBody>
          <a:bodyPr/>
          <a:lstStyle/>
          <a:p>
            <a:fld id="{659670E6-7127-7A45-9B28-846FB76DD0DE}" type="slidenum">
              <a:rPr lang="en-US" smtClean="0"/>
              <a:t>41</a:t>
            </a:fld>
            <a:endParaRPr lang="en-US"/>
          </a:p>
        </p:txBody>
      </p:sp>
    </p:spTree>
    <p:extLst>
      <p:ext uri="{BB962C8B-B14F-4D97-AF65-F5344CB8AC3E}">
        <p14:creationId xmlns:p14="http://schemas.microsoft.com/office/powerpoint/2010/main" val="16125335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DAN:  Pause</a:t>
            </a:r>
            <a:r>
              <a:rPr lang="en-US" baseline="0" dirty="0" smtClean="0"/>
              <a:t> halfway through open lab time to discuss paths</a:t>
            </a:r>
            <a:r>
              <a:rPr lang="mr-IN" baseline="0" dirty="0" smtClean="0"/>
              <a:t>…</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659670E6-7127-7A45-9B28-846FB76DD0DE}" type="slidenum">
              <a:rPr lang="en-US" smtClean="0"/>
              <a:t>48</a:t>
            </a:fld>
            <a:endParaRPr lang="en-US"/>
          </a:p>
        </p:txBody>
      </p:sp>
    </p:spTree>
    <p:extLst>
      <p:ext uri="{BB962C8B-B14F-4D97-AF65-F5344CB8AC3E}">
        <p14:creationId xmlns:p14="http://schemas.microsoft.com/office/powerpoint/2010/main" val="4534539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DAN</a:t>
            </a:r>
            <a:endParaRPr lang="en-US" dirty="0"/>
          </a:p>
        </p:txBody>
      </p:sp>
      <p:sp>
        <p:nvSpPr>
          <p:cNvPr id="4" name="Slide Number Placeholder 3"/>
          <p:cNvSpPr>
            <a:spLocks noGrp="1"/>
          </p:cNvSpPr>
          <p:nvPr>
            <p:ph type="sldNum" sz="quarter" idx="10"/>
          </p:nvPr>
        </p:nvSpPr>
        <p:spPr/>
        <p:txBody>
          <a:bodyPr/>
          <a:lstStyle/>
          <a:p>
            <a:fld id="{659670E6-7127-7A45-9B28-846FB76DD0DE}" type="slidenum">
              <a:rPr lang="en-US" smtClean="0"/>
              <a:t>49</a:t>
            </a:fld>
            <a:endParaRPr lang="en-US"/>
          </a:p>
        </p:txBody>
      </p:sp>
    </p:spTree>
    <p:extLst>
      <p:ext uri="{BB962C8B-B14F-4D97-AF65-F5344CB8AC3E}">
        <p14:creationId xmlns:p14="http://schemas.microsoft.com/office/powerpoint/2010/main" val="16666221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DAN</a:t>
            </a:r>
            <a:endParaRPr lang="en-US" dirty="0"/>
          </a:p>
        </p:txBody>
      </p:sp>
      <p:sp>
        <p:nvSpPr>
          <p:cNvPr id="4" name="Slide Number Placeholder 3"/>
          <p:cNvSpPr>
            <a:spLocks noGrp="1"/>
          </p:cNvSpPr>
          <p:nvPr>
            <p:ph type="sldNum" sz="quarter" idx="10"/>
          </p:nvPr>
        </p:nvSpPr>
        <p:spPr/>
        <p:txBody>
          <a:bodyPr/>
          <a:lstStyle/>
          <a:p>
            <a:fld id="{659670E6-7127-7A45-9B28-846FB76DD0DE}" type="slidenum">
              <a:rPr lang="en-US" smtClean="0"/>
              <a:t>50</a:t>
            </a:fld>
            <a:endParaRPr lang="en-US"/>
          </a:p>
        </p:txBody>
      </p:sp>
    </p:spTree>
    <p:extLst>
      <p:ext uri="{BB962C8B-B14F-4D97-AF65-F5344CB8AC3E}">
        <p14:creationId xmlns:p14="http://schemas.microsoft.com/office/powerpoint/2010/main" val="20702659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BOTH OF US</a:t>
            </a:r>
            <a:endParaRPr lang="en-US" dirty="0"/>
          </a:p>
        </p:txBody>
      </p:sp>
      <p:sp>
        <p:nvSpPr>
          <p:cNvPr id="4" name="Slide Number Placeholder 3"/>
          <p:cNvSpPr>
            <a:spLocks noGrp="1"/>
          </p:cNvSpPr>
          <p:nvPr>
            <p:ph type="sldNum" sz="quarter" idx="10"/>
          </p:nvPr>
        </p:nvSpPr>
        <p:spPr/>
        <p:txBody>
          <a:bodyPr/>
          <a:lstStyle/>
          <a:p>
            <a:fld id="{659670E6-7127-7A45-9B28-846FB76DD0DE}" type="slidenum">
              <a:rPr lang="en-US" smtClean="0"/>
              <a:t>51</a:t>
            </a:fld>
            <a:endParaRPr lang="en-US"/>
          </a:p>
        </p:txBody>
      </p:sp>
    </p:spTree>
    <p:extLst>
      <p:ext uri="{BB962C8B-B14F-4D97-AF65-F5344CB8AC3E}">
        <p14:creationId xmlns:p14="http://schemas.microsoft.com/office/powerpoint/2010/main" val="4397446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BOTH OF US</a:t>
            </a:r>
            <a:endParaRPr lang="en-US" dirty="0"/>
          </a:p>
        </p:txBody>
      </p:sp>
      <p:sp>
        <p:nvSpPr>
          <p:cNvPr id="4" name="Slide Number Placeholder 3"/>
          <p:cNvSpPr>
            <a:spLocks noGrp="1"/>
          </p:cNvSpPr>
          <p:nvPr>
            <p:ph type="sldNum" sz="quarter" idx="10"/>
          </p:nvPr>
        </p:nvSpPr>
        <p:spPr/>
        <p:txBody>
          <a:bodyPr/>
          <a:lstStyle/>
          <a:p>
            <a:fld id="{659670E6-7127-7A45-9B28-846FB76DD0DE}" type="slidenum">
              <a:rPr lang="en-US" smtClean="0"/>
              <a:t>52</a:t>
            </a:fld>
            <a:endParaRPr lang="en-US"/>
          </a:p>
        </p:txBody>
      </p:sp>
    </p:spTree>
    <p:extLst>
      <p:ext uri="{BB962C8B-B14F-4D97-AF65-F5344CB8AC3E}">
        <p14:creationId xmlns:p14="http://schemas.microsoft.com/office/powerpoint/2010/main" val="21178891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9656682D-3868-4918-8107-8A04B343C80C}" type="datetimeFigureOut">
              <a:rPr lang="en-US" smtClean="0"/>
              <a:t>6/5/17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531249C-1D29-489C-9691-2DF2DC54E414}" type="slidenum">
              <a:rPr lang="en-US" smtClean="0"/>
              <a:t>‹#›</a:t>
            </a:fld>
            <a:endParaRPr lang="en-US"/>
          </a:p>
        </p:txBody>
      </p:sp>
    </p:spTree>
    <p:extLst>
      <p:ext uri="{BB962C8B-B14F-4D97-AF65-F5344CB8AC3E}">
        <p14:creationId xmlns:p14="http://schemas.microsoft.com/office/powerpoint/2010/main" val="29870487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656682D-3868-4918-8107-8A04B343C80C}" type="datetimeFigureOut">
              <a:rPr lang="en-US" smtClean="0"/>
              <a:t>6/5/17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531249C-1D29-489C-9691-2DF2DC54E414}" type="slidenum">
              <a:rPr lang="en-US" smtClean="0"/>
              <a:t>‹#›</a:t>
            </a:fld>
            <a:endParaRPr lang="en-US"/>
          </a:p>
        </p:txBody>
      </p:sp>
    </p:spTree>
    <p:extLst>
      <p:ext uri="{BB962C8B-B14F-4D97-AF65-F5344CB8AC3E}">
        <p14:creationId xmlns:p14="http://schemas.microsoft.com/office/powerpoint/2010/main" val="13958097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656682D-3868-4918-8107-8A04B343C80C}" type="datetimeFigureOut">
              <a:rPr lang="en-US" smtClean="0"/>
              <a:t>6/5/17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531249C-1D29-489C-9691-2DF2DC54E414}" type="slidenum">
              <a:rPr lang="en-US" smtClean="0"/>
              <a:t>‹#›</a:t>
            </a:fld>
            <a:endParaRPr lang="en-US"/>
          </a:p>
        </p:txBody>
      </p:sp>
    </p:spTree>
    <p:extLst>
      <p:ext uri="{BB962C8B-B14F-4D97-AF65-F5344CB8AC3E}">
        <p14:creationId xmlns:p14="http://schemas.microsoft.com/office/powerpoint/2010/main" val="2112747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656682D-3868-4918-8107-8A04B343C80C}" type="datetimeFigureOut">
              <a:rPr lang="en-US" smtClean="0"/>
              <a:t>6/5/17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531249C-1D29-489C-9691-2DF2DC54E414}" type="slidenum">
              <a:rPr lang="en-US" smtClean="0"/>
              <a:t>‹#›</a:t>
            </a:fld>
            <a:endParaRPr lang="en-US"/>
          </a:p>
        </p:txBody>
      </p:sp>
    </p:spTree>
    <p:extLst>
      <p:ext uri="{BB962C8B-B14F-4D97-AF65-F5344CB8AC3E}">
        <p14:creationId xmlns:p14="http://schemas.microsoft.com/office/powerpoint/2010/main" val="16170226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9656682D-3868-4918-8107-8A04B343C80C}" type="datetimeFigureOut">
              <a:rPr lang="en-US" smtClean="0"/>
              <a:t>6/5/17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531249C-1D29-489C-9691-2DF2DC54E414}" type="slidenum">
              <a:rPr lang="en-US" smtClean="0"/>
              <a:t>‹#›</a:t>
            </a:fld>
            <a:endParaRPr lang="en-US"/>
          </a:p>
        </p:txBody>
      </p:sp>
    </p:spTree>
    <p:extLst>
      <p:ext uri="{BB962C8B-B14F-4D97-AF65-F5344CB8AC3E}">
        <p14:creationId xmlns:p14="http://schemas.microsoft.com/office/powerpoint/2010/main" val="21505022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9656682D-3868-4918-8107-8A04B343C80C}" type="datetimeFigureOut">
              <a:rPr lang="en-US" smtClean="0"/>
              <a:t>6/5/17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531249C-1D29-489C-9691-2DF2DC54E414}" type="slidenum">
              <a:rPr lang="en-US" smtClean="0"/>
              <a:t>‹#›</a:t>
            </a:fld>
            <a:endParaRPr lang="en-US"/>
          </a:p>
        </p:txBody>
      </p:sp>
    </p:spTree>
    <p:extLst>
      <p:ext uri="{BB962C8B-B14F-4D97-AF65-F5344CB8AC3E}">
        <p14:creationId xmlns:p14="http://schemas.microsoft.com/office/powerpoint/2010/main" val="32853993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9656682D-3868-4918-8107-8A04B343C80C}" type="datetimeFigureOut">
              <a:rPr lang="en-US" smtClean="0"/>
              <a:t>6/5/17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531249C-1D29-489C-9691-2DF2DC54E414}" type="slidenum">
              <a:rPr lang="en-US" smtClean="0"/>
              <a:t>‹#›</a:t>
            </a:fld>
            <a:endParaRPr lang="en-US"/>
          </a:p>
        </p:txBody>
      </p:sp>
    </p:spTree>
    <p:extLst>
      <p:ext uri="{BB962C8B-B14F-4D97-AF65-F5344CB8AC3E}">
        <p14:creationId xmlns:p14="http://schemas.microsoft.com/office/powerpoint/2010/main" val="4605331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9656682D-3868-4918-8107-8A04B343C80C}" type="datetimeFigureOut">
              <a:rPr lang="en-US" smtClean="0"/>
              <a:t>6/5/17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531249C-1D29-489C-9691-2DF2DC54E414}" type="slidenum">
              <a:rPr lang="en-US" smtClean="0"/>
              <a:t>‹#›</a:t>
            </a:fld>
            <a:endParaRPr lang="en-US"/>
          </a:p>
        </p:txBody>
      </p:sp>
    </p:spTree>
    <p:extLst>
      <p:ext uri="{BB962C8B-B14F-4D97-AF65-F5344CB8AC3E}">
        <p14:creationId xmlns:p14="http://schemas.microsoft.com/office/powerpoint/2010/main" val="22343730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656682D-3868-4918-8107-8A04B343C80C}" type="datetimeFigureOut">
              <a:rPr lang="en-US" smtClean="0"/>
              <a:t>6/5/17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531249C-1D29-489C-9691-2DF2DC54E414}" type="slidenum">
              <a:rPr lang="en-US" smtClean="0"/>
              <a:t>‹#›</a:t>
            </a:fld>
            <a:endParaRPr lang="en-US"/>
          </a:p>
        </p:txBody>
      </p:sp>
    </p:spTree>
    <p:extLst>
      <p:ext uri="{BB962C8B-B14F-4D97-AF65-F5344CB8AC3E}">
        <p14:creationId xmlns:p14="http://schemas.microsoft.com/office/powerpoint/2010/main" val="11798922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9656682D-3868-4918-8107-8A04B343C80C}" type="datetimeFigureOut">
              <a:rPr lang="en-US" smtClean="0"/>
              <a:t>6/5/17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531249C-1D29-489C-9691-2DF2DC54E414}" type="slidenum">
              <a:rPr lang="en-US" smtClean="0"/>
              <a:t>‹#›</a:t>
            </a:fld>
            <a:endParaRPr lang="en-US"/>
          </a:p>
        </p:txBody>
      </p:sp>
    </p:spTree>
    <p:extLst>
      <p:ext uri="{BB962C8B-B14F-4D97-AF65-F5344CB8AC3E}">
        <p14:creationId xmlns:p14="http://schemas.microsoft.com/office/powerpoint/2010/main" val="33863077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9656682D-3868-4918-8107-8A04B343C80C}" type="datetimeFigureOut">
              <a:rPr lang="en-US" smtClean="0"/>
              <a:t>6/5/17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531249C-1D29-489C-9691-2DF2DC54E414}" type="slidenum">
              <a:rPr lang="en-US" smtClean="0"/>
              <a:t>‹#›</a:t>
            </a:fld>
            <a:endParaRPr lang="en-US"/>
          </a:p>
        </p:txBody>
      </p:sp>
    </p:spTree>
    <p:extLst>
      <p:ext uri="{BB962C8B-B14F-4D97-AF65-F5344CB8AC3E}">
        <p14:creationId xmlns:p14="http://schemas.microsoft.com/office/powerpoint/2010/main" val="2849157542"/>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656682D-3868-4918-8107-8A04B343C80C}" type="datetimeFigureOut">
              <a:rPr lang="en-US" smtClean="0"/>
              <a:t>6/5/17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531249C-1D29-489C-9691-2DF2DC54E414}" type="slidenum">
              <a:rPr lang="en-US" smtClean="0"/>
              <a:t>‹#›</a:t>
            </a:fld>
            <a:endParaRPr lang="en-US"/>
          </a:p>
        </p:txBody>
      </p:sp>
    </p:spTree>
    <p:extLst>
      <p:ext uri="{BB962C8B-B14F-4D97-AF65-F5344CB8AC3E}">
        <p14:creationId xmlns:p14="http://schemas.microsoft.com/office/powerpoint/2010/main" val="429271756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NULL" TargetMode="External"/><Relationship Id="rId4" Type="http://schemas.openxmlformats.org/officeDocument/2006/relationships/hyperlink" Target="NULL" TargetMode="External"/><Relationship Id="rId1" Type="http://schemas.openxmlformats.org/officeDocument/2006/relationships/slideLayout" Target="../slideLayouts/slideLayout2.xml"/><Relationship Id="rId2" Type="http://schemas.openxmlformats.org/officeDocument/2006/relationships/hyperlink" Target="http://scalar.usc.edu/works"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2.xml"/><Relationship Id="rId4" Type="http://schemas.openxmlformats.org/officeDocument/2006/relationships/diagramQuickStyle" Target="../diagrams/quickStyle2.xml"/><Relationship Id="rId5" Type="http://schemas.openxmlformats.org/officeDocument/2006/relationships/diagramColors" Target="../diagrams/colors2.xml"/><Relationship Id="rId6" Type="http://schemas.microsoft.com/office/2007/relationships/diagramDrawing" Target="../diagrams/drawing2.xml"/><Relationship Id="rId1" Type="http://schemas.openxmlformats.org/officeDocument/2006/relationships/slideLayout" Target="../slideLayouts/slideLayout2.xml"/><Relationship Id="rId2" Type="http://schemas.openxmlformats.org/officeDocument/2006/relationships/diagramData" Target="../diagrams/data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www.lib.umich.edu/radical-responses-great-depression/" TargetMode="External"/><Relationship Id="rId4" Type="http://schemas.openxmlformats.org/officeDocument/2006/relationships/hyperlink" Target="https://www.lib.umich.edu/enchanting-ruin-tintern-abbey-romantic-tourism-wales/" TargetMode="External"/><Relationship Id="rId5" Type="http://schemas.openxmlformats.org/officeDocument/2006/relationships/hyperlink" Target="https://digital.library.illinois.edu/collections/810eac30-e3fb-012f-c5b6-0019b9e633c5-e" TargetMode="External"/><Relationship Id="rId1" Type="http://schemas.openxmlformats.org/officeDocument/2006/relationships/slideLayout" Target="../slideLayouts/slideLayout2.xml"/><Relationship Id="rId2" Type="http://schemas.openxmlformats.org/officeDocument/2006/relationships/hyperlink" Target="https://www.lib.umich.edu/diversity-desert/welcome.html"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hyperlink" Target="http://scalar.usc.edu/works" TargetMode="External"/><Relationship Id="rId3" Type="http://schemas.openxmlformats.org/officeDocument/2006/relationships/image" Target="../media/image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hyperlink" Target="http://scalar.usc.edu/anvc/the-art-bulletin/index" TargetMode="External"/><Relationship Id="rId4" Type="http://schemas.openxmlformats.org/officeDocument/2006/relationships/hyperlink" Target="http://scalar.usc.edu/works/growing-apart-a-political-history-of-american-inequality/index" TargetMode="External"/><Relationship Id="rId1" Type="http://schemas.openxmlformats.org/officeDocument/2006/relationships/slideLayout" Target="../slideLayouts/slideLayout2.xml"/><Relationship Id="rId2" Type="http://schemas.openxmlformats.org/officeDocument/2006/relationships/hyperlink" Target="http://scalar.usc.edu/works"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3.png"/></Relationships>
</file>

<file path=ppt/slides/_rels/slide26.xml.rels><?xml version="1.0" encoding="UTF-8" standalone="yes"?>
<Relationships xmlns="http://schemas.openxmlformats.org/package/2006/relationships"><Relationship Id="rId3" Type="http://schemas.openxmlformats.org/officeDocument/2006/relationships/hyperlink" Target="https://www.lib.umich.edu/radical-responses-great-depression/" TargetMode="External"/><Relationship Id="rId4" Type="http://schemas.openxmlformats.org/officeDocument/2006/relationships/hyperlink" Target="https://www.lib.umich.edu/enchanting-ruin-tintern-abbey-romantic-tourism-wales/" TargetMode="External"/><Relationship Id="rId5" Type="http://schemas.openxmlformats.org/officeDocument/2006/relationships/hyperlink" Target="https://digital.library.illinois.edu/collections/810eac30-e3fb-012f-c5b6-0019b9e633c5-e" TargetMode="External"/><Relationship Id="rId1" Type="http://schemas.openxmlformats.org/officeDocument/2006/relationships/slideLayout" Target="../slideLayouts/slideLayout2.xml"/><Relationship Id="rId2" Type="http://schemas.openxmlformats.org/officeDocument/2006/relationships/hyperlink" Target="https://www.lib.umich.edu/diversity-desert/welcome.html"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png"/><Relationship Id="rId3" Type="http://schemas.openxmlformats.org/officeDocument/2006/relationships/image" Target="../media/image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5.png"/></Relationships>
</file>

<file path=ppt/slides/_rels/slide41.xml.rels><?xml version="1.0" encoding="UTF-8" standalone="yes"?>
<Relationships xmlns="http://schemas.openxmlformats.org/package/2006/relationships"><Relationship Id="rId3" Type="http://schemas.openxmlformats.org/officeDocument/2006/relationships/diagramData" Target="../diagrams/data3.xml"/><Relationship Id="rId4" Type="http://schemas.openxmlformats.org/officeDocument/2006/relationships/diagramLayout" Target="../diagrams/layout3.xml"/><Relationship Id="rId5" Type="http://schemas.openxmlformats.org/officeDocument/2006/relationships/diagramQuickStyle" Target="../diagrams/quickStyle3.xml"/><Relationship Id="rId6" Type="http://schemas.openxmlformats.org/officeDocument/2006/relationships/diagramColors" Target="../diagrams/colors3.xml"/><Relationship Id="rId7" Type="http://schemas.microsoft.com/office/2007/relationships/diagramDrawing" Target="../diagrams/drawing3.xml"/><Relationship Id="rId8" Type="http://schemas.openxmlformats.org/officeDocument/2006/relationships/hyperlink" Target="http://scalar.usc.edu/works/performingarchive/index" TargetMode="External"/><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calar.usc.edu/works/fab-lab-histories-1/index"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guides.library.illinois.edu/scalar"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19.png"/><Relationship Id="rId6" Type="http://schemas.openxmlformats.org/officeDocument/2006/relationships/image" Target="../media/image20.jpeg"/><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48.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18.png"/><Relationship Id="rId6" Type="http://schemas.openxmlformats.org/officeDocument/2006/relationships/image" Target="../media/image19.png"/><Relationship Id="rId7" Type="http://schemas.openxmlformats.org/officeDocument/2006/relationships/image" Target="../media/image20.jpe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49.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19.png"/><Relationship Id="rId6" Type="http://schemas.openxmlformats.org/officeDocument/2006/relationships/image" Target="../media/image21.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diagramData" Target="../diagrams/data1.xml"/></Relationships>
</file>

<file path=ppt/slides/_rels/slide50.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22.png"/><Relationship Id="rId5" Type="http://schemas.openxmlformats.org/officeDocument/2006/relationships/image" Target="../media/image23.png"/><Relationship Id="rId6" Type="http://schemas.openxmlformats.org/officeDocument/2006/relationships/image" Target="../media/image17.png"/><Relationship Id="rId7" Type="http://schemas.openxmlformats.org/officeDocument/2006/relationships/image" Target="../media/image24.png"/><Relationship Id="rId8" Type="http://schemas.openxmlformats.org/officeDocument/2006/relationships/image" Target="../media/image25.png"/><Relationship Id="rId9" Type="http://schemas.openxmlformats.org/officeDocument/2006/relationships/image" Target="../media/image26.jpe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mailto:dtracy@illinois.edu" TargetMode="External"/><Relationship Id="rId3" Type="http://schemas.openxmlformats.org/officeDocument/2006/relationships/hyperlink" Target="mailto:green19@illinois.edu"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georgiacoastatlas.org/" TargetMode="External"/><Relationship Id="rId3" Type="http://schemas.openxmlformats.org/officeDocument/2006/relationships/hyperlink" Target="http://scalar.usc.edu/anvc/music-of-the-hemispheres/index"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www.cmsimpact.org/fair-use/best-practices/fair-use-visual-arts" TargetMode="External"/><Relationship Id="rId4" Type="http://schemas.openxmlformats.org/officeDocument/2006/relationships/hyperlink" Target="https://copyright.columbia.edu/basics/fair-use/fair-use-checklist.html" TargetMode="External"/><Relationship Id="rId1" Type="http://schemas.openxmlformats.org/officeDocument/2006/relationships/slideLayout" Target="../slideLayouts/slideLayout2.xml"/><Relationship Id="rId2" Type="http://schemas.openxmlformats.org/officeDocument/2006/relationships/hyperlink" Target="http://www.cmsimpact.org/fair-use/best-practices/statement-fair-use-images-teaching-research-and-study"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Get Ready</a:t>
            </a:r>
            <a:r>
              <a:rPr lang="mr-IN" dirty="0" smtClean="0"/>
              <a:t>…</a:t>
            </a:r>
            <a:r>
              <a:rPr lang="en-US" dirty="0" smtClean="0"/>
              <a:t>.</a:t>
            </a:r>
            <a:endParaRPr lang="en-US" dirty="0"/>
          </a:p>
        </p:txBody>
      </p:sp>
      <p:sp>
        <p:nvSpPr>
          <p:cNvPr id="3" name="Content Placeholder 2"/>
          <p:cNvSpPr>
            <a:spLocks noGrp="1"/>
          </p:cNvSpPr>
          <p:nvPr>
            <p:ph idx="1"/>
          </p:nvPr>
        </p:nvSpPr>
        <p:spPr/>
        <p:txBody>
          <a:bodyPr/>
          <a:lstStyle/>
          <a:p>
            <a:pPr marL="0" indent="0">
              <a:buNone/>
            </a:pPr>
            <a:r>
              <a:rPr lang="en-US" dirty="0" smtClean="0"/>
              <a:t>Register a Scalar account: </a:t>
            </a:r>
            <a:r>
              <a:rPr lang="en-US" dirty="0" smtClean="0">
                <a:hlinkClick r:id="rId2"/>
              </a:rPr>
              <a:t>http://scalar.usc.edu/works</a:t>
            </a:r>
            <a:r>
              <a:rPr lang="en-US" dirty="0" smtClean="0"/>
              <a:t> </a:t>
            </a:r>
          </a:p>
          <a:p>
            <a:pPr marL="0" indent="0">
              <a:buNone/>
            </a:pPr>
            <a:endParaRPr lang="en-US" dirty="0" smtClean="0"/>
          </a:p>
          <a:p>
            <a:pPr marL="0" indent="0">
              <a:buNone/>
            </a:pPr>
            <a:r>
              <a:rPr lang="en-US" dirty="0" err="1" smtClean="0"/>
              <a:t>Github</a:t>
            </a:r>
            <a:r>
              <a:rPr lang="en-US" dirty="0" smtClean="0"/>
              <a:t> page for the workshop:</a:t>
            </a:r>
          </a:p>
          <a:p>
            <a:pPr marL="0" indent="0">
              <a:buNone/>
            </a:pPr>
            <a:r>
              <a:rPr lang="en-US" dirty="0">
                <a:hlinkClick r:id="rId3" invalidUrl="https://github.com/tech-at-arl/Digital-Scholarship-Institute/tree/master/Multimodal Online Publishing with Scalar"/>
              </a:rPr>
              <a:t>https://</a:t>
            </a:r>
            <a:r>
              <a:rPr lang="en-US" dirty="0" smtClean="0">
                <a:hlinkClick r:id="rId4" invalidUrl="https://github.com/tech-at-arl/Digital-Scholarship-Institute/tree/master/Multimodal Online Publishing with Scalar"/>
              </a:rPr>
              <a:t>github.com/tech-at-arl/Digital-Scholarship-Institute/tree/master/Multimodal%20Online%20Publishing%20with%20Scalar</a:t>
            </a:r>
            <a:r>
              <a:rPr lang="en-US" dirty="0" smtClean="0"/>
              <a:t> (go to the </a:t>
            </a:r>
            <a:r>
              <a:rPr lang="en-US" dirty="0" err="1" smtClean="0"/>
              <a:t>Github</a:t>
            </a:r>
            <a:r>
              <a:rPr lang="en-US" dirty="0" smtClean="0"/>
              <a:t> site and click on “Multimodal Publishing</a:t>
            </a:r>
            <a:r>
              <a:rPr lang="mr-IN" dirty="0" smtClean="0"/>
              <a:t>…</a:t>
            </a:r>
            <a:r>
              <a:rPr lang="en-US" dirty="0" smtClean="0"/>
              <a:t>”)</a:t>
            </a:r>
            <a:endParaRPr lang="en-US" dirty="0"/>
          </a:p>
        </p:txBody>
      </p:sp>
    </p:spTree>
    <p:extLst>
      <p:ext uri="{BB962C8B-B14F-4D97-AF65-F5344CB8AC3E}">
        <p14:creationId xmlns:p14="http://schemas.microsoft.com/office/powerpoint/2010/main" val="4499926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Core Concerns for Multimodal Publishing: Discovery of Media Content</a:t>
            </a:r>
            <a:endParaRPr lang="en-US" dirty="0"/>
          </a:p>
        </p:txBody>
      </p:sp>
      <p:sp>
        <p:nvSpPr>
          <p:cNvPr id="3" name="Content Placeholder 2"/>
          <p:cNvSpPr>
            <a:spLocks noGrp="1"/>
          </p:cNvSpPr>
          <p:nvPr>
            <p:ph idx="1"/>
          </p:nvPr>
        </p:nvSpPr>
        <p:spPr/>
        <p:txBody>
          <a:bodyPr/>
          <a:lstStyle/>
          <a:p>
            <a:r>
              <a:rPr lang="en-US" dirty="0" smtClean="0"/>
              <a:t>Where is it?</a:t>
            </a:r>
          </a:p>
          <a:p>
            <a:pPr lvl="1"/>
            <a:r>
              <a:rPr lang="en-US" dirty="0" smtClean="0"/>
              <a:t>DPLA, digital repositories, born-digital material online, analog material that needs to be digitized… Any given project may need to draw from multiple sources.</a:t>
            </a:r>
          </a:p>
          <a:p>
            <a:r>
              <a:rPr lang="en-US" dirty="0" smtClean="0"/>
              <a:t>What is the quality of the available digital versions? </a:t>
            </a:r>
          </a:p>
          <a:p>
            <a:pPr lvl="1"/>
            <a:r>
              <a:rPr lang="en-US" dirty="0" smtClean="0"/>
              <a:t>The more scholarly and final the expected product (vs. say classroom examples that are not made public), the more likely you need high quality digital versions.</a:t>
            </a:r>
          </a:p>
        </p:txBody>
      </p:sp>
    </p:spTree>
    <p:extLst>
      <p:ext uri="{BB962C8B-B14F-4D97-AF65-F5344CB8AC3E}">
        <p14:creationId xmlns:p14="http://schemas.microsoft.com/office/powerpoint/2010/main" val="30413221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Core Concerns for Multimodal Publishing: Metadata, Data Curation, File Management</a:t>
            </a:r>
            <a:endParaRPr lang="en-US" dirty="0"/>
          </a:p>
        </p:txBody>
      </p:sp>
      <p:sp>
        <p:nvSpPr>
          <p:cNvPr id="3" name="Content Placeholder 2"/>
          <p:cNvSpPr>
            <a:spLocks noGrp="1"/>
          </p:cNvSpPr>
          <p:nvPr>
            <p:ph idx="1"/>
          </p:nvPr>
        </p:nvSpPr>
        <p:spPr/>
        <p:txBody>
          <a:bodyPr/>
          <a:lstStyle/>
          <a:p>
            <a:r>
              <a:rPr lang="en-US" dirty="0" smtClean="0"/>
              <a:t>What is the quality of the metadata of the digital media you have? Does it need remediation or enhancement?</a:t>
            </a:r>
          </a:p>
          <a:p>
            <a:r>
              <a:rPr lang="en-US" dirty="0" smtClean="0"/>
              <a:t>How are you tracking your metadata and what level of metadata description do you need in the publication itself?</a:t>
            </a:r>
          </a:p>
          <a:p>
            <a:r>
              <a:rPr lang="en-US" dirty="0" smtClean="0"/>
              <a:t>How are you storing your files? Are you following file name conventions? </a:t>
            </a:r>
          </a:p>
          <a:p>
            <a:pPr lvl="1"/>
            <a:r>
              <a:rPr lang="en-US" dirty="0" smtClean="0"/>
              <a:t>Use of spaces and special characters in file names can cause buggy behavior in many digital systems, including Scalar!</a:t>
            </a:r>
            <a:endParaRPr lang="en-US" dirty="0"/>
          </a:p>
        </p:txBody>
      </p:sp>
    </p:spTree>
    <p:extLst>
      <p:ext uri="{BB962C8B-B14F-4D97-AF65-F5344CB8AC3E}">
        <p14:creationId xmlns:p14="http://schemas.microsoft.com/office/powerpoint/2010/main" val="19227647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Core Concerns for Multimodal Publishing: Writing Process</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Integrating text and multimedia requires different writing strategies than a normal essay. </a:t>
            </a:r>
          </a:p>
          <a:p>
            <a:pPr lvl="1"/>
            <a:r>
              <a:rPr lang="en-US" dirty="0" smtClean="0"/>
              <a:t>Must think through issues of relationship of text and media.</a:t>
            </a:r>
          </a:p>
          <a:p>
            <a:pPr lvl="1"/>
            <a:r>
              <a:rPr lang="en-US" dirty="0" smtClean="0"/>
              <a:t>Must think about hypertext navigation of content and not just linear reading of the text when designing organization.</a:t>
            </a:r>
          </a:p>
          <a:p>
            <a:endParaRPr lang="en-US" dirty="0"/>
          </a:p>
          <a:p>
            <a:r>
              <a:rPr lang="en-US" dirty="0" smtClean="0"/>
              <a:t>A scholarly publishing platform is not a drafting tool.</a:t>
            </a:r>
            <a:endParaRPr lang="en-US" dirty="0"/>
          </a:p>
          <a:p>
            <a:r>
              <a:rPr lang="en-US" dirty="0"/>
              <a:t>A </a:t>
            </a:r>
            <a:r>
              <a:rPr lang="en-US" dirty="0" smtClean="0"/>
              <a:t>scholarly publishing </a:t>
            </a:r>
            <a:r>
              <a:rPr lang="en-US" dirty="0"/>
              <a:t>platform is not a drafting tool.</a:t>
            </a:r>
          </a:p>
          <a:p>
            <a:r>
              <a:rPr lang="en-US" dirty="0"/>
              <a:t>A scholarly publishing platform is not a drafting tool.</a:t>
            </a:r>
          </a:p>
          <a:p>
            <a:r>
              <a:rPr lang="en-US" dirty="0"/>
              <a:t>A scholarly publishing platform is not a drafting tool.</a:t>
            </a:r>
          </a:p>
          <a:p>
            <a:r>
              <a:rPr lang="en-US" dirty="0"/>
              <a:t>A scholarly publishing platform is not a drafting tool.</a:t>
            </a:r>
          </a:p>
          <a:p>
            <a:r>
              <a:rPr lang="en-US" dirty="0"/>
              <a:t>A scholarly publishing platform is not a drafting tool.</a:t>
            </a:r>
          </a:p>
          <a:p>
            <a:endParaRPr lang="en-US" dirty="0"/>
          </a:p>
        </p:txBody>
      </p:sp>
    </p:spTree>
    <p:extLst>
      <p:ext uri="{BB962C8B-B14F-4D97-AF65-F5344CB8AC3E}">
        <p14:creationId xmlns:p14="http://schemas.microsoft.com/office/powerpoint/2010/main" val="35905484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Core Concerns for Multimodal Publishing: Varying Degrees of Technical Difficulty</a:t>
            </a:r>
            <a:endParaRPr lang="en-US" dirty="0"/>
          </a:p>
        </p:txBody>
      </p:sp>
      <p:sp>
        <p:nvSpPr>
          <p:cNvPr id="3" name="Content Placeholder 2"/>
          <p:cNvSpPr>
            <a:spLocks noGrp="1"/>
          </p:cNvSpPr>
          <p:nvPr>
            <p:ph idx="1"/>
          </p:nvPr>
        </p:nvSpPr>
        <p:spPr/>
        <p:txBody>
          <a:bodyPr/>
          <a:lstStyle/>
          <a:p>
            <a:r>
              <a:rPr lang="en-US" dirty="0" smtClean="0"/>
              <a:t>Cloud / web-hosted platform? </a:t>
            </a:r>
          </a:p>
          <a:p>
            <a:pPr lvl="1"/>
            <a:r>
              <a:rPr lang="en-US" dirty="0" smtClean="0"/>
              <a:t>ISSUES: relatively low overhead; technical difficulties dependent mainly on usability of author interface</a:t>
            </a:r>
            <a:r>
              <a:rPr lang="en-US" dirty="0"/>
              <a:t>.</a:t>
            </a:r>
            <a:endParaRPr lang="en-US" dirty="0" smtClean="0"/>
          </a:p>
          <a:p>
            <a:r>
              <a:rPr lang="en-US" dirty="0" smtClean="0"/>
              <a:t>Self-hosted open source platform? </a:t>
            </a:r>
          </a:p>
          <a:p>
            <a:pPr lvl="1"/>
            <a:r>
              <a:rPr lang="en-US" dirty="0" smtClean="0"/>
              <a:t>ISSUES:  Need web server space; technical support to install the software out of the box</a:t>
            </a:r>
          </a:p>
          <a:p>
            <a:r>
              <a:rPr lang="en-US" dirty="0" smtClean="0"/>
              <a:t>Do you need modifications to an open source platform? </a:t>
            </a:r>
          </a:p>
          <a:p>
            <a:pPr lvl="1"/>
            <a:r>
              <a:rPr lang="en-US" dirty="0" smtClean="0"/>
              <a:t>ISSUES:  Need to hire a programmer to install and/or build plug ins </a:t>
            </a:r>
          </a:p>
          <a:p>
            <a:r>
              <a:rPr lang="en-US" dirty="0" smtClean="0"/>
              <a:t>Do you need a hand-coded site?</a:t>
            </a:r>
          </a:p>
          <a:p>
            <a:pPr lvl="1"/>
            <a:r>
              <a:rPr lang="en-US" dirty="0" smtClean="0"/>
              <a:t>ISSUES:  Hire programmer and web designer to build the website</a:t>
            </a:r>
            <a:endParaRPr lang="en-US" dirty="0"/>
          </a:p>
        </p:txBody>
      </p:sp>
    </p:spTree>
    <p:extLst>
      <p:ext uri="{BB962C8B-B14F-4D97-AF65-F5344CB8AC3E}">
        <p14:creationId xmlns:p14="http://schemas.microsoft.com/office/powerpoint/2010/main" val="18428511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Core Concerns for Multimodal Publishing: Sustainability</a:t>
            </a:r>
            <a:endParaRPr lang="en-US" dirty="0"/>
          </a:p>
        </p:txBody>
      </p:sp>
      <p:sp>
        <p:nvSpPr>
          <p:cNvPr id="3" name="Content Placeholder 2"/>
          <p:cNvSpPr>
            <a:spLocks noGrp="1"/>
          </p:cNvSpPr>
          <p:nvPr>
            <p:ph idx="1"/>
          </p:nvPr>
        </p:nvSpPr>
        <p:spPr/>
        <p:txBody>
          <a:bodyPr/>
          <a:lstStyle/>
          <a:p>
            <a:r>
              <a:rPr lang="en-US" dirty="0" smtClean="0"/>
              <a:t>Who is responsible for updating/maintaining content?</a:t>
            </a:r>
          </a:p>
          <a:p>
            <a:pPr lvl="1"/>
            <a:r>
              <a:rPr lang="en-US" dirty="0" smtClean="0"/>
              <a:t>Static publication vs. publication involving content modifications or additions over time</a:t>
            </a:r>
          </a:p>
          <a:p>
            <a:pPr lvl="1"/>
            <a:r>
              <a:rPr lang="en-US" dirty="0" smtClean="0"/>
              <a:t>Minimal even for static publications: ensuring links continue to function, media works</a:t>
            </a:r>
          </a:p>
          <a:p>
            <a:r>
              <a:rPr lang="en-US" dirty="0" smtClean="0"/>
              <a:t>Who is responsible for storing the content?</a:t>
            </a:r>
          </a:p>
          <a:p>
            <a:r>
              <a:rPr lang="en-US" dirty="0" smtClean="0"/>
              <a:t>How long should it be available? Who will preserve it? Can it be preserved—or rather in what ways can it be preserved and in what ways can it not?</a:t>
            </a:r>
            <a:endParaRPr lang="en-US" dirty="0"/>
          </a:p>
        </p:txBody>
      </p:sp>
    </p:spTree>
    <p:extLst>
      <p:ext uri="{BB962C8B-B14F-4D97-AF65-F5344CB8AC3E}">
        <p14:creationId xmlns:p14="http://schemas.microsoft.com/office/powerpoint/2010/main" val="7947050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82706" y="741643"/>
            <a:ext cx="10515600" cy="1325563"/>
          </a:xfrm>
        </p:spPr>
        <p:txBody>
          <a:bodyPr/>
          <a:lstStyle/>
          <a:p>
            <a:r>
              <a:rPr lang="en-US" dirty="0" smtClean="0"/>
              <a:t>Prelim Discussion: Structure </a:t>
            </a:r>
            <a:r>
              <a:rPr lang="en-US" dirty="0" smtClean="0"/>
              <a:t>of a Scalar site</a:t>
            </a:r>
            <a:endParaRPr lang="en-US" dirty="0"/>
          </a:p>
        </p:txBody>
      </p:sp>
      <p:graphicFrame>
        <p:nvGraphicFramePr>
          <p:cNvPr id="6" name="Diagram 5"/>
          <p:cNvGraphicFramePr/>
          <p:nvPr>
            <p:extLst>
              <p:ext uri="{D42A27DB-BD31-4B8C-83A1-F6EECF244321}">
                <p14:modId xmlns:p14="http://schemas.microsoft.com/office/powerpoint/2010/main" val="183504302"/>
              </p:ext>
            </p:extLst>
          </p:nvPr>
        </p:nvGraphicFramePr>
        <p:xfrm>
          <a:off x="1331259" y="1255061"/>
          <a:ext cx="9166411" cy="499782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Rectangle 1"/>
          <p:cNvSpPr/>
          <p:nvPr/>
        </p:nvSpPr>
        <p:spPr>
          <a:xfrm>
            <a:off x="1021976" y="5297704"/>
            <a:ext cx="10448365" cy="553998"/>
          </a:xfrm>
          <a:prstGeom prst="rect">
            <a:avLst/>
          </a:prstGeom>
        </p:spPr>
        <p:txBody>
          <a:bodyPr wrap="square">
            <a:spAutoFit/>
          </a:bodyPr>
          <a:lstStyle/>
          <a:p>
            <a:r>
              <a:rPr lang="en-US" sz="3000" dirty="0" smtClean="0"/>
              <a:t>Scalar:  How would you link media objects + pages into paths?</a:t>
            </a:r>
            <a:endParaRPr lang="en-US" sz="3000" dirty="0"/>
          </a:p>
        </p:txBody>
      </p:sp>
    </p:spTree>
    <p:extLst>
      <p:ext uri="{BB962C8B-B14F-4D97-AF65-F5344CB8AC3E}">
        <p14:creationId xmlns:p14="http://schemas.microsoft.com/office/powerpoint/2010/main" val="111784283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Activity 2: Map Out a Multimodal Site for Scalar</a:t>
            </a:r>
            <a:endParaRPr lang="en-US" dirty="0"/>
          </a:p>
        </p:txBody>
      </p:sp>
      <p:sp>
        <p:nvSpPr>
          <p:cNvPr id="3" name="Content Placeholder 2"/>
          <p:cNvSpPr>
            <a:spLocks noGrp="1"/>
          </p:cNvSpPr>
          <p:nvPr>
            <p:ph idx="1"/>
          </p:nvPr>
        </p:nvSpPr>
        <p:spPr/>
        <p:txBody>
          <a:bodyPr/>
          <a:lstStyle/>
          <a:p>
            <a:r>
              <a:rPr lang="en-US" dirty="0" smtClean="0"/>
              <a:t>Browse through and select sample text and media content provided to plan out a site on a topic</a:t>
            </a:r>
            <a:r>
              <a:rPr lang="en-US" dirty="0" smtClean="0"/>
              <a:t>.</a:t>
            </a:r>
          </a:p>
          <a:p>
            <a:pPr lvl="1"/>
            <a:r>
              <a:rPr lang="en-US" dirty="0" smtClean="0"/>
              <a:t>Go to </a:t>
            </a:r>
            <a:r>
              <a:rPr lang="en-US" dirty="0" err="1" smtClean="0"/>
              <a:t>Github</a:t>
            </a:r>
            <a:r>
              <a:rPr lang="en-US" dirty="0" smtClean="0"/>
              <a:t> page for links to sources</a:t>
            </a:r>
            <a:endParaRPr lang="en-US" dirty="0" smtClean="0"/>
          </a:p>
          <a:p>
            <a:r>
              <a:rPr lang="en-US" dirty="0" smtClean="0"/>
              <a:t>In a group, map </a:t>
            </a:r>
            <a:r>
              <a:rPr lang="en-US" dirty="0" smtClean="0"/>
              <a:t>out the structure of the site on the large tablet. </a:t>
            </a:r>
            <a:endParaRPr lang="en-US" dirty="0" smtClean="0"/>
          </a:p>
          <a:p>
            <a:pPr lvl="1"/>
            <a:r>
              <a:rPr lang="en-US" dirty="0" smtClean="0"/>
              <a:t>Use </a:t>
            </a:r>
            <a:r>
              <a:rPr lang="en-US" dirty="0" smtClean="0"/>
              <a:t>smaller sticky notes to represent different types of content—different colors for different types of content (media, annotation, main body text).</a:t>
            </a:r>
          </a:p>
          <a:p>
            <a:pPr lvl="1"/>
            <a:r>
              <a:rPr lang="en-US" dirty="0" smtClean="0"/>
              <a:t>Represent distinct pages.</a:t>
            </a:r>
          </a:p>
          <a:p>
            <a:pPr lvl="1"/>
            <a:r>
              <a:rPr lang="en-US" dirty="0" smtClean="0"/>
              <a:t>Represent connections between </a:t>
            </a:r>
            <a:r>
              <a:rPr lang="en-US" dirty="0" smtClean="0"/>
              <a:t>pages with arrows or indicators.</a:t>
            </a:r>
            <a:endParaRPr lang="en-US" dirty="0" smtClean="0"/>
          </a:p>
          <a:p>
            <a:endParaRPr lang="en-US" dirty="0"/>
          </a:p>
        </p:txBody>
      </p:sp>
    </p:spTree>
    <p:extLst>
      <p:ext uri="{BB962C8B-B14F-4D97-AF65-F5344CB8AC3E}">
        <p14:creationId xmlns:p14="http://schemas.microsoft.com/office/powerpoint/2010/main" val="1573020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ACTIVITY 2: Potential Sources for Data</a:t>
            </a:r>
            <a:endParaRPr lang="en-US" dirty="0"/>
          </a:p>
        </p:txBody>
      </p:sp>
      <p:sp>
        <p:nvSpPr>
          <p:cNvPr id="3" name="Content Placeholder 2"/>
          <p:cNvSpPr>
            <a:spLocks noGrp="1"/>
          </p:cNvSpPr>
          <p:nvPr>
            <p:ph idx="1"/>
          </p:nvPr>
        </p:nvSpPr>
        <p:spPr/>
        <p:txBody>
          <a:bodyPr/>
          <a:lstStyle/>
          <a:p>
            <a:r>
              <a:rPr lang="en-US" dirty="0" smtClean="0"/>
              <a:t>Diversity in the Desert: </a:t>
            </a:r>
            <a:r>
              <a:rPr lang="en-US" dirty="0" smtClean="0">
                <a:hlinkClick r:id="rId2"/>
              </a:rPr>
              <a:t>https</a:t>
            </a:r>
            <a:r>
              <a:rPr lang="en-US" dirty="0">
                <a:hlinkClick r:id="rId2"/>
              </a:rPr>
              <a:t>://</a:t>
            </a:r>
            <a:r>
              <a:rPr lang="en-US" dirty="0" smtClean="0">
                <a:hlinkClick r:id="rId2"/>
              </a:rPr>
              <a:t>www.lib.umich.edu/diversity-desert/welcome.html</a:t>
            </a:r>
            <a:endParaRPr lang="en-US" dirty="0" smtClean="0"/>
          </a:p>
          <a:p>
            <a:r>
              <a:rPr lang="en-US" dirty="0"/>
              <a:t>Radical Responses to the Great Depression: </a:t>
            </a:r>
            <a:r>
              <a:rPr lang="en-US" dirty="0" smtClean="0">
                <a:hlinkClick r:id="rId3"/>
              </a:rPr>
              <a:t>https</a:t>
            </a:r>
            <a:r>
              <a:rPr lang="en-US" dirty="0">
                <a:hlinkClick r:id="rId3"/>
              </a:rPr>
              <a:t>://www.lib.umich.edu/radical-responses-great-depression</a:t>
            </a:r>
            <a:r>
              <a:rPr lang="en-US" dirty="0" smtClean="0">
                <a:hlinkClick r:id="rId3"/>
              </a:rPr>
              <a:t>/</a:t>
            </a:r>
            <a:endParaRPr lang="en-US" dirty="0" smtClean="0"/>
          </a:p>
          <a:p>
            <a:r>
              <a:rPr lang="en-US" dirty="0" smtClean="0"/>
              <a:t>Enchanting Ruins: </a:t>
            </a:r>
            <a:r>
              <a:rPr lang="en-US" dirty="0" smtClean="0">
                <a:hlinkClick r:id="rId4"/>
              </a:rPr>
              <a:t>https</a:t>
            </a:r>
            <a:r>
              <a:rPr lang="en-US" dirty="0">
                <a:hlinkClick r:id="rId4"/>
              </a:rPr>
              <a:t>://www.lib.umich.edu/enchanting-ruin-tintern-abbey-romantic-tourism-wales</a:t>
            </a:r>
            <a:r>
              <a:rPr lang="en-US" dirty="0" smtClean="0">
                <a:hlinkClick r:id="rId4"/>
              </a:rPr>
              <a:t>/</a:t>
            </a:r>
            <a:endParaRPr lang="en-US" dirty="0" smtClean="0"/>
          </a:p>
          <a:p>
            <a:r>
              <a:rPr lang="en-US" dirty="0" smtClean="0"/>
              <a:t>Illinois Digital Collections: </a:t>
            </a:r>
            <a:r>
              <a:rPr lang="en-US" dirty="0" smtClean="0">
                <a:hlinkClick r:id="rId5"/>
              </a:rPr>
              <a:t>https</a:t>
            </a:r>
            <a:r>
              <a:rPr lang="en-US" dirty="0">
                <a:hlinkClick r:id="rId5"/>
              </a:rPr>
              <a:t>://</a:t>
            </a:r>
            <a:r>
              <a:rPr lang="en-US" dirty="0" smtClean="0">
                <a:hlinkClick r:id="rId5"/>
              </a:rPr>
              <a:t>digital.library.illinois.edu/collections/810eac30-e3fb-012f-c5b6-0019b9e633c5-e</a:t>
            </a:r>
            <a:r>
              <a:rPr lang="en-US" dirty="0" smtClean="0"/>
              <a:t> </a:t>
            </a:r>
            <a:endParaRPr lang="en-US" dirty="0"/>
          </a:p>
        </p:txBody>
      </p:sp>
    </p:spTree>
    <p:extLst>
      <p:ext uri="{BB962C8B-B14F-4D97-AF65-F5344CB8AC3E}">
        <p14:creationId xmlns:p14="http://schemas.microsoft.com/office/powerpoint/2010/main" val="13737173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Activity 2: Map Out a Multimodal Site for Scalar</a:t>
            </a:r>
            <a:endParaRPr lang="en-US" dirty="0"/>
          </a:p>
        </p:txBody>
      </p:sp>
      <p:sp>
        <p:nvSpPr>
          <p:cNvPr id="3" name="Content Placeholder 2"/>
          <p:cNvSpPr>
            <a:spLocks noGrp="1"/>
          </p:cNvSpPr>
          <p:nvPr>
            <p:ph idx="1"/>
          </p:nvPr>
        </p:nvSpPr>
        <p:spPr/>
        <p:txBody>
          <a:bodyPr/>
          <a:lstStyle/>
          <a:p>
            <a:r>
              <a:rPr lang="en-US" dirty="0" smtClean="0"/>
              <a:t>Browse through and select sample text and media content provided to plan out a site on a topic</a:t>
            </a:r>
            <a:r>
              <a:rPr lang="en-US" dirty="0" smtClean="0"/>
              <a:t>.</a:t>
            </a:r>
          </a:p>
          <a:p>
            <a:pPr lvl="1"/>
            <a:r>
              <a:rPr lang="en-US" dirty="0" smtClean="0"/>
              <a:t>Go to </a:t>
            </a:r>
            <a:r>
              <a:rPr lang="en-US" dirty="0" err="1" smtClean="0"/>
              <a:t>Github</a:t>
            </a:r>
            <a:r>
              <a:rPr lang="en-US" dirty="0" smtClean="0"/>
              <a:t> page for links to sources</a:t>
            </a:r>
            <a:endParaRPr lang="en-US" dirty="0" smtClean="0"/>
          </a:p>
          <a:p>
            <a:r>
              <a:rPr lang="en-US" dirty="0" smtClean="0"/>
              <a:t>In a group, map </a:t>
            </a:r>
            <a:r>
              <a:rPr lang="en-US" dirty="0" smtClean="0"/>
              <a:t>out the structure of the site on the large tablet. </a:t>
            </a:r>
            <a:endParaRPr lang="en-US" dirty="0" smtClean="0"/>
          </a:p>
          <a:p>
            <a:pPr lvl="1"/>
            <a:r>
              <a:rPr lang="en-US" dirty="0" smtClean="0"/>
              <a:t>Use </a:t>
            </a:r>
            <a:r>
              <a:rPr lang="en-US" dirty="0" smtClean="0"/>
              <a:t>smaller sticky notes to represent different types of content—different colors for different types of content (media, annotation, main body text).</a:t>
            </a:r>
          </a:p>
          <a:p>
            <a:pPr lvl="1"/>
            <a:r>
              <a:rPr lang="en-US" dirty="0" smtClean="0"/>
              <a:t>Represent distinct </a:t>
            </a:r>
            <a:r>
              <a:rPr lang="en-US" dirty="0" smtClean="0"/>
              <a:t>pages </a:t>
            </a:r>
            <a:r>
              <a:rPr lang="mr-IN" dirty="0" smtClean="0"/>
              <a:t>–</a:t>
            </a:r>
            <a:r>
              <a:rPr lang="en-US" dirty="0" smtClean="0"/>
              <a:t> draw a block around the sticky notes that are on the same page.</a:t>
            </a:r>
            <a:endParaRPr lang="en-US" dirty="0" smtClean="0"/>
          </a:p>
          <a:p>
            <a:pPr lvl="1"/>
            <a:r>
              <a:rPr lang="en-US" dirty="0" smtClean="0"/>
              <a:t>Represent connections between </a:t>
            </a:r>
            <a:r>
              <a:rPr lang="en-US" dirty="0" smtClean="0"/>
              <a:t>pages </a:t>
            </a:r>
            <a:r>
              <a:rPr lang="mr-IN" dirty="0" smtClean="0"/>
              <a:t>–</a:t>
            </a:r>
            <a:r>
              <a:rPr lang="en-US" dirty="0" smtClean="0"/>
              <a:t> draw arrows or use other indicators.</a:t>
            </a:r>
            <a:endParaRPr lang="en-US" dirty="0" smtClean="0"/>
          </a:p>
          <a:p>
            <a:endParaRPr lang="en-US" dirty="0"/>
          </a:p>
        </p:txBody>
      </p:sp>
    </p:spTree>
    <p:extLst>
      <p:ext uri="{BB962C8B-B14F-4D97-AF65-F5344CB8AC3E}">
        <p14:creationId xmlns:p14="http://schemas.microsoft.com/office/powerpoint/2010/main" val="273724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Discuss</a:t>
            </a:r>
            <a:r>
              <a:rPr lang="mr-IN" dirty="0" smtClean="0"/>
              <a:t>…</a:t>
            </a:r>
            <a:r>
              <a:rPr lang="en-US" dirty="0" smtClean="0"/>
              <a:t>.</a:t>
            </a:r>
            <a:endParaRPr lang="en-US" dirty="0"/>
          </a:p>
        </p:txBody>
      </p:sp>
      <p:sp>
        <p:nvSpPr>
          <p:cNvPr id="3" name="Content Placeholder 2"/>
          <p:cNvSpPr>
            <a:spLocks noGrp="1"/>
          </p:cNvSpPr>
          <p:nvPr>
            <p:ph idx="1"/>
          </p:nvPr>
        </p:nvSpPr>
        <p:spPr/>
        <p:txBody>
          <a:bodyPr/>
          <a:lstStyle/>
          <a:p>
            <a:r>
              <a:rPr lang="en-US" dirty="0" smtClean="0"/>
              <a:t>What do you think about the possibilities and challenges of multi-modal publishing generally thus far?</a:t>
            </a:r>
          </a:p>
          <a:p>
            <a:r>
              <a:rPr lang="en-US" dirty="0" smtClean="0"/>
              <a:t>Any questions about the process and tools for multi-modal publishing?</a:t>
            </a:r>
          </a:p>
          <a:p>
            <a:r>
              <a:rPr lang="en-US" dirty="0" smtClean="0"/>
              <a:t>Other </a:t>
            </a:r>
            <a:r>
              <a:rPr lang="en-US" dirty="0"/>
              <a:t>t</a:t>
            </a:r>
            <a:r>
              <a:rPr lang="en-US" dirty="0" smtClean="0"/>
              <a:t>houghts?</a:t>
            </a:r>
            <a:endParaRPr lang="en-US" dirty="0"/>
          </a:p>
        </p:txBody>
      </p:sp>
    </p:spTree>
    <p:extLst>
      <p:ext uri="{BB962C8B-B14F-4D97-AF65-F5344CB8AC3E}">
        <p14:creationId xmlns:p14="http://schemas.microsoft.com/office/powerpoint/2010/main" val="21359624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671003"/>
            <a:ext cx="9144000" cy="2387600"/>
          </a:xfrm>
        </p:spPr>
        <p:txBody>
          <a:bodyPr>
            <a:normAutofit/>
          </a:bodyPr>
          <a:lstStyle/>
          <a:p>
            <a:r>
              <a:rPr lang="en-US" dirty="0" smtClean="0"/>
              <a:t>Multimodal Publishing with Scalar</a:t>
            </a:r>
            <a:endParaRPr lang="en-US" dirty="0"/>
          </a:p>
        </p:txBody>
      </p:sp>
      <p:sp>
        <p:nvSpPr>
          <p:cNvPr id="3" name="Subtitle 2"/>
          <p:cNvSpPr>
            <a:spLocks noGrp="1"/>
          </p:cNvSpPr>
          <p:nvPr>
            <p:ph type="subTitle" idx="1"/>
          </p:nvPr>
        </p:nvSpPr>
        <p:spPr>
          <a:xfrm>
            <a:off x="3494314" y="91441"/>
            <a:ext cx="5203372" cy="1347394"/>
          </a:xfrm>
        </p:spPr>
        <p:txBody>
          <a:bodyPr>
            <a:normAutofit/>
          </a:bodyPr>
          <a:lstStyle/>
          <a:p>
            <a:endParaRPr lang="en-US" dirty="0"/>
          </a:p>
          <a:p>
            <a:r>
              <a:rPr lang="en-US" sz="2200" dirty="0" smtClean="0"/>
              <a:t>ARL Digital Scholarship Institute</a:t>
            </a:r>
          </a:p>
          <a:p>
            <a:r>
              <a:rPr lang="en-US" sz="2200" dirty="0" smtClean="0"/>
              <a:t>June 5-9, 2017</a:t>
            </a:r>
          </a:p>
          <a:p>
            <a:endParaRPr lang="en-US" dirty="0"/>
          </a:p>
        </p:txBody>
      </p:sp>
      <p:sp>
        <p:nvSpPr>
          <p:cNvPr id="4" name="TextBox 3"/>
          <p:cNvSpPr txBox="1"/>
          <p:nvPr/>
        </p:nvSpPr>
        <p:spPr>
          <a:xfrm>
            <a:off x="1158240" y="4650377"/>
            <a:ext cx="9875520" cy="707886"/>
          </a:xfrm>
          <a:prstGeom prst="rect">
            <a:avLst/>
          </a:prstGeom>
          <a:noFill/>
        </p:spPr>
        <p:txBody>
          <a:bodyPr wrap="square" rtlCol="0">
            <a:spAutoFit/>
          </a:bodyPr>
          <a:lstStyle/>
          <a:p>
            <a:pPr algn="ctr"/>
            <a:r>
              <a:rPr lang="en-US" sz="2000" dirty="0" smtClean="0"/>
              <a:t>Harriett Green, Head, Scholarly Communications and Publishing, University of Illinois</a:t>
            </a:r>
          </a:p>
          <a:p>
            <a:pPr algn="ctr"/>
            <a:r>
              <a:rPr lang="en-US" sz="2000" dirty="0" smtClean="0"/>
              <a:t>Dan Tracy, LIS and Research Services Librarian, University of Illinois</a:t>
            </a:r>
            <a:endParaRPr lang="en-US" sz="2000" dirty="0"/>
          </a:p>
        </p:txBody>
      </p:sp>
    </p:spTree>
    <p:extLst>
      <p:ext uri="{BB962C8B-B14F-4D97-AF65-F5344CB8AC3E}">
        <p14:creationId xmlns:p14="http://schemas.microsoft.com/office/powerpoint/2010/main" val="5463711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Scalar Account </a:t>
            </a:r>
            <a:r>
              <a:rPr lang="en-US" dirty="0" smtClean="0"/>
              <a:t>Set Up</a:t>
            </a:r>
            <a:endParaRPr lang="en-US" dirty="0"/>
          </a:p>
        </p:txBody>
      </p:sp>
      <p:sp>
        <p:nvSpPr>
          <p:cNvPr id="3" name="Content Placeholder 2"/>
          <p:cNvSpPr>
            <a:spLocks noGrp="1"/>
          </p:cNvSpPr>
          <p:nvPr>
            <p:ph sz="half" idx="1"/>
          </p:nvPr>
        </p:nvSpPr>
        <p:spPr/>
        <p:txBody>
          <a:bodyPr/>
          <a:lstStyle/>
          <a:p>
            <a:pPr marL="109728" indent="0">
              <a:buNone/>
            </a:pPr>
            <a:r>
              <a:rPr lang="en-US" dirty="0" smtClean="0"/>
              <a:t>Start </a:t>
            </a:r>
            <a:r>
              <a:rPr lang="en-US" dirty="0" smtClean="0"/>
              <a:t>your </a:t>
            </a:r>
            <a:r>
              <a:rPr lang="en-US" smtClean="0"/>
              <a:t>Scalar account at</a:t>
            </a:r>
            <a:r>
              <a:rPr lang="en-US" dirty="0" smtClean="0"/>
              <a:t>: </a:t>
            </a:r>
            <a:r>
              <a:rPr lang="en-US" dirty="0" smtClean="0">
                <a:hlinkClick r:id="rId2"/>
              </a:rPr>
              <a:t>http://scalar.usc.edu/works</a:t>
            </a:r>
            <a:r>
              <a:rPr lang="en-US" dirty="0" smtClean="0"/>
              <a:t> </a:t>
            </a:r>
          </a:p>
          <a:p>
            <a:pPr marL="109728" indent="0">
              <a:buNone/>
            </a:pPr>
            <a:endParaRPr lang="en-US" dirty="0" smtClean="0"/>
          </a:p>
          <a:p>
            <a:r>
              <a:rPr lang="en-US" dirty="0" smtClean="0"/>
              <a:t>Click “Register”</a:t>
            </a:r>
          </a:p>
          <a:p>
            <a:r>
              <a:rPr lang="en-US" dirty="0" smtClean="0"/>
              <a:t>Confirm in your email</a:t>
            </a:r>
          </a:p>
          <a:p>
            <a:r>
              <a:rPr lang="en-US" dirty="0" smtClean="0"/>
              <a:t>Go back and log in</a:t>
            </a:r>
            <a:endParaRPr lang="en-US" dirty="0"/>
          </a:p>
        </p:txBody>
      </p:sp>
      <p:pic>
        <p:nvPicPr>
          <p:cNvPr id="5" name="Content Placeholder 4"/>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72200" y="3276908"/>
            <a:ext cx="5181600" cy="1448771"/>
          </a:xfrm>
        </p:spPr>
      </p:pic>
    </p:spTree>
    <p:extLst>
      <p:ext uri="{BB962C8B-B14F-4D97-AF65-F5344CB8AC3E}">
        <p14:creationId xmlns:p14="http://schemas.microsoft.com/office/powerpoint/2010/main" val="19421172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Break!</a:t>
            </a:r>
            <a:endParaRPr lang="en-US" dirty="0"/>
          </a:p>
        </p:txBody>
      </p:sp>
      <p:sp>
        <p:nvSpPr>
          <p:cNvPr id="3" name="Content Placeholder 2"/>
          <p:cNvSpPr>
            <a:spLocks noGrp="1"/>
          </p:cNvSpPr>
          <p:nvPr>
            <p:ph idx="1"/>
          </p:nvPr>
        </p:nvSpPr>
        <p:spPr>
          <a:xfrm>
            <a:off x="286871" y="1606363"/>
            <a:ext cx="4459941" cy="4875119"/>
          </a:xfrm>
        </p:spPr>
        <p:txBody>
          <a:bodyPr anchor="ctr"/>
          <a:lstStyle/>
          <a:p>
            <a:pPr marL="0" indent="0">
              <a:buNone/>
            </a:pPr>
            <a:r>
              <a:rPr lang="en-US" dirty="0" smtClean="0"/>
              <a:t>Please make sure your Scalar account is set up and activated before we return.</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46059" y="1500712"/>
            <a:ext cx="6203576" cy="3877235"/>
          </a:xfrm>
          <a:prstGeom prst="rect">
            <a:avLst/>
          </a:prstGeom>
        </p:spPr>
      </p:pic>
    </p:spTree>
    <p:extLst>
      <p:ext uri="{BB962C8B-B14F-4D97-AF65-F5344CB8AC3E}">
        <p14:creationId xmlns:p14="http://schemas.microsoft.com/office/powerpoint/2010/main" val="23796264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Introduction to Scalar</a:t>
            </a:r>
            <a:endParaRPr lang="en-US" dirty="0"/>
          </a:p>
        </p:txBody>
      </p:sp>
      <p:sp>
        <p:nvSpPr>
          <p:cNvPr id="3" name="Subtitle 2"/>
          <p:cNvSpPr>
            <a:spLocks noGrp="1"/>
          </p:cNvSpPr>
          <p:nvPr>
            <p:ph type="subTitle" idx="1"/>
          </p:nvPr>
        </p:nvSpPr>
        <p:spPr/>
        <p:txBody>
          <a:bodyPr/>
          <a:lstStyle/>
          <a:p>
            <a:r>
              <a:rPr lang="en-US" dirty="0" smtClean="0"/>
              <a:t>Building a Multi-Modal Publishing Project</a:t>
            </a:r>
            <a:endParaRPr lang="en-US" dirty="0"/>
          </a:p>
        </p:txBody>
      </p:sp>
      <p:sp>
        <p:nvSpPr>
          <p:cNvPr id="4" name="Subtitle 2"/>
          <p:cNvSpPr txBox="1">
            <a:spLocks/>
          </p:cNvSpPr>
          <p:nvPr/>
        </p:nvSpPr>
        <p:spPr>
          <a:xfrm>
            <a:off x="3494314" y="91441"/>
            <a:ext cx="5203372" cy="1239818"/>
          </a:xfrm>
          <a:prstGeom prst="rect">
            <a:avLst/>
          </a:prstGeom>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US" dirty="0" smtClean="0"/>
          </a:p>
          <a:p>
            <a:r>
              <a:rPr lang="en-US" sz="2200" dirty="0" smtClean="0"/>
              <a:t>ARL Digital Scholarship Institute</a:t>
            </a:r>
          </a:p>
          <a:p>
            <a:r>
              <a:rPr lang="en-US" sz="2200" dirty="0" smtClean="0"/>
              <a:t>June 5-9, 2017</a:t>
            </a:r>
          </a:p>
          <a:p>
            <a:endParaRPr lang="en-US" dirty="0"/>
          </a:p>
        </p:txBody>
      </p:sp>
    </p:spTree>
    <p:extLst>
      <p:ext uri="{BB962C8B-B14F-4D97-AF65-F5344CB8AC3E}">
        <p14:creationId xmlns:p14="http://schemas.microsoft.com/office/powerpoint/2010/main" val="9912998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Scalar: An Introduction</a:t>
            </a:r>
            <a:endParaRPr lang="en-US" dirty="0"/>
          </a:p>
        </p:txBody>
      </p:sp>
      <p:sp>
        <p:nvSpPr>
          <p:cNvPr id="3" name="Content Placeholder 2"/>
          <p:cNvSpPr>
            <a:spLocks noGrp="1"/>
          </p:cNvSpPr>
          <p:nvPr>
            <p:ph idx="1"/>
          </p:nvPr>
        </p:nvSpPr>
        <p:spPr/>
        <p:txBody>
          <a:bodyPr>
            <a:normAutofit/>
          </a:bodyPr>
          <a:lstStyle/>
          <a:p>
            <a:pPr marL="109728" indent="0" algn="ctr">
              <a:buNone/>
            </a:pPr>
            <a:r>
              <a:rPr lang="en-US" dirty="0" smtClean="0">
                <a:hlinkClick r:id="rId2"/>
              </a:rPr>
              <a:t>http</a:t>
            </a:r>
            <a:r>
              <a:rPr lang="en-US" dirty="0">
                <a:hlinkClick r:id="rId2"/>
              </a:rPr>
              <a:t>://scalar.usc.edu/works</a:t>
            </a:r>
            <a:r>
              <a:rPr lang="en-US" dirty="0"/>
              <a:t> </a:t>
            </a:r>
          </a:p>
          <a:p>
            <a:pPr marL="109728" indent="0" algn="ctr">
              <a:buNone/>
            </a:pPr>
            <a:endParaRPr lang="en-US" dirty="0" smtClean="0"/>
          </a:p>
          <a:p>
            <a:pPr marL="109728" indent="0">
              <a:buNone/>
            </a:pPr>
            <a:r>
              <a:rPr lang="en-US" dirty="0" smtClean="0"/>
              <a:t>EXAMPLE SITES:</a:t>
            </a:r>
            <a:endParaRPr lang="en-US" dirty="0"/>
          </a:p>
          <a:p>
            <a:r>
              <a:rPr lang="en-US" dirty="0">
                <a:hlinkClick r:id="rId3"/>
              </a:rPr>
              <a:t>http://freedoms-ring.org</a:t>
            </a:r>
            <a:r>
              <a:rPr lang="en-US" dirty="0" smtClean="0">
                <a:hlinkClick r:id=""/>
              </a:rPr>
              <a:t>/</a:t>
            </a:r>
          </a:p>
          <a:p>
            <a:r>
              <a:rPr lang="en-US" dirty="0" smtClean="0">
                <a:hlinkClick r:id=""/>
              </a:rPr>
              <a:t>http://scalar.usc.edu/anvc/the-art-bulletin/index</a:t>
            </a:r>
            <a:r>
              <a:rPr lang="en-US" dirty="0" smtClean="0"/>
              <a:t> </a:t>
            </a:r>
          </a:p>
          <a:p>
            <a:r>
              <a:rPr lang="en-US" dirty="0" smtClean="0">
                <a:hlinkClick r:id="rId4"/>
              </a:rPr>
              <a:t>http://scalar.usc.edu/works/growing-apart-a-political-history-of-american-inequality/index</a:t>
            </a:r>
            <a:r>
              <a:rPr lang="en-US" dirty="0" smtClean="0"/>
              <a:t> </a:t>
            </a:r>
            <a:endParaRPr lang="en-US" dirty="0"/>
          </a:p>
          <a:p>
            <a:pPr marL="109728" indent="0">
              <a:buNone/>
            </a:pPr>
            <a:endParaRPr lang="en-US" dirty="0" smtClean="0"/>
          </a:p>
          <a:p>
            <a:endParaRPr lang="en-US" dirty="0"/>
          </a:p>
        </p:txBody>
      </p:sp>
    </p:spTree>
    <p:extLst>
      <p:ext uri="{BB962C8B-B14F-4D97-AF65-F5344CB8AC3E}">
        <p14:creationId xmlns:p14="http://schemas.microsoft.com/office/powerpoint/2010/main" val="179250741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Strengths of Scalar</a:t>
            </a:r>
            <a:endParaRPr lang="en-US" dirty="0"/>
          </a:p>
        </p:txBody>
      </p:sp>
      <p:sp>
        <p:nvSpPr>
          <p:cNvPr id="3" name="Content Placeholder 2"/>
          <p:cNvSpPr>
            <a:spLocks noGrp="1"/>
          </p:cNvSpPr>
          <p:nvPr>
            <p:ph idx="1"/>
          </p:nvPr>
        </p:nvSpPr>
        <p:spPr/>
        <p:txBody>
          <a:bodyPr>
            <a:normAutofit/>
          </a:bodyPr>
          <a:lstStyle/>
          <a:p>
            <a:r>
              <a:rPr lang="en-US" dirty="0" smtClean="0"/>
              <a:t>Multimedia integration with text.</a:t>
            </a:r>
          </a:p>
          <a:p>
            <a:r>
              <a:rPr lang="en-US" dirty="0" smtClean="0"/>
              <a:t>Annotation of media.</a:t>
            </a:r>
          </a:p>
          <a:p>
            <a:r>
              <a:rPr lang="en-US" dirty="0" smtClean="0"/>
              <a:t>Creating “paths” through content for readers, supplemented by other ways of interlinking content like tags.</a:t>
            </a:r>
          </a:p>
          <a:p>
            <a:r>
              <a:rPr lang="en-US" dirty="0" smtClean="0"/>
              <a:t>Relatively easy to do these things “Out of the Box” without hiring a graphic designer, web developer, programmer, etc.—though if you could use those people to make something more elaborate</a:t>
            </a:r>
            <a:r>
              <a:rPr lang="en-US" dirty="0" smtClean="0"/>
              <a:t>.</a:t>
            </a:r>
          </a:p>
          <a:p>
            <a:r>
              <a:rPr lang="en-US" dirty="0" smtClean="0"/>
              <a:t>Visualizations and embedded widgets.</a:t>
            </a:r>
            <a:endParaRPr lang="en-US" dirty="0" smtClean="0"/>
          </a:p>
          <a:p>
            <a:r>
              <a:rPr lang="en-US" dirty="0" smtClean="0"/>
              <a:t>Flexibility.</a:t>
            </a:r>
            <a:endParaRPr lang="en-US" dirty="0"/>
          </a:p>
        </p:txBody>
      </p:sp>
    </p:spTree>
    <p:extLst>
      <p:ext uri="{BB962C8B-B14F-4D97-AF65-F5344CB8AC3E}">
        <p14:creationId xmlns:p14="http://schemas.microsoft.com/office/powerpoint/2010/main" val="241754126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Productive workflow in Scalar?</a:t>
            </a:r>
            <a:endParaRPr lang="en-US" dirty="0"/>
          </a:p>
        </p:txBody>
      </p:sp>
      <p:pic>
        <p:nvPicPr>
          <p:cNvPr id="4" name="Content Placeholder 3"/>
          <p:cNvPicPr>
            <a:picLocks noGrp="1" noChangeAspect="1"/>
          </p:cNvPicPr>
          <p:nvPr>
            <p:ph idx="1"/>
          </p:nvPr>
        </p:nvPicPr>
        <p:blipFill>
          <a:blip r:embed="rId3"/>
          <a:stretch>
            <a:fillRect/>
          </a:stretch>
        </p:blipFill>
        <p:spPr>
          <a:xfrm>
            <a:off x="2120497" y="1825625"/>
            <a:ext cx="7951005" cy="4351338"/>
          </a:xfrm>
          <a:prstGeom prst="rect">
            <a:avLst/>
          </a:prstGeom>
        </p:spPr>
      </p:pic>
      <p:sp>
        <p:nvSpPr>
          <p:cNvPr id="5" name="TextBox 4"/>
          <p:cNvSpPr txBox="1"/>
          <p:nvPr/>
        </p:nvSpPr>
        <p:spPr>
          <a:xfrm>
            <a:off x="2279561" y="6176963"/>
            <a:ext cx="3593205" cy="369332"/>
          </a:xfrm>
          <a:prstGeom prst="rect">
            <a:avLst/>
          </a:prstGeom>
          <a:noFill/>
        </p:spPr>
        <p:txBody>
          <a:bodyPr wrap="square" rtlCol="0">
            <a:spAutoFit/>
          </a:bodyPr>
          <a:lstStyle/>
          <a:p>
            <a:r>
              <a:rPr lang="en-US" dirty="0" smtClean="0"/>
              <a:t>By Dan Tracy</a:t>
            </a:r>
            <a:endParaRPr lang="en-US" dirty="0"/>
          </a:p>
        </p:txBody>
      </p:sp>
    </p:spTree>
    <p:extLst>
      <p:ext uri="{BB962C8B-B14F-4D97-AF65-F5344CB8AC3E}">
        <p14:creationId xmlns:p14="http://schemas.microsoft.com/office/powerpoint/2010/main" val="18254299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Potential Sources for </a:t>
            </a:r>
            <a:r>
              <a:rPr lang="en-US" dirty="0" smtClean="0"/>
              <a:t>Data for Your Site</a:t>
            </a:r>
            <a:endParaRPr lang="en-US" dirty="0"/>
          </a:p>
        </p:txBody>
      </p:sp>
      <p:sp>
        <p:nvSpPr>
          <p:cNvPr id="3" name="Content Placeholder 2"/>
          <p:cNvSpPr>
            <a:spLocks noGrp="1"/>
          </p:cNvSpPr>
          <p:nvPr>
            <p:ph idx="1"/>
          </p:nvPr>
        </p:nvSpPr>
        <p:spPr/>
        <p:txBody>
          <a:bodyPr/>
          <a:lstStyle/>
          <a:p>
            <a:r>
              <a:rPr lang="en-US" dirty="0" smtClean="0"/>
              <a:t>Diversity in the Desert: </a:t>
            </a:r>
            <a:r>
              <a:rPr lang="en-US" dirty="0" smtClean="0">
                <a:hlinkClick r:id="rId2"/>
              </a:rPr>
              <a:t>https</a:t>
            </a:r>
            <a:r>
              <a:rPr lang="en-US" dirty="0">
                <a:hlinkClick r:id="rId2"/>
              </a:rPr>
              <a:t>://</a:t>
            </a:r>
            <a:r>
              <a:rPr lang="en-US" dirty="0" smtClean="0">
                <a:hlinkClick r:id="rId2"/>
              </a:rPr>
              <a:t>www.lib.umich.edu/diversity-desert/welcome.html</a:t>
            </a:r>
            <a:endParaRPr lang="en-US" dirty="0" smtClean="0"/>
          </a:p>
          <a:p>
            <a:r>
              <a:rPr lang="en-US" dirty="0"/>
              <a:t>Radical Responses to the Great Depression: </a:t>
            </a:r>
            <a:r>
              <a:rPr lang="en-US" dirty="0" smtClean="0">
                <a:hlinkClick r:id="rId3"/>
              </a:rPr>
              <a:t>https</a:t>
            </a:r>
            <a:r>
              <a:rPr lang="en-US" dirty="0">
                <a:hlinkClick r:id="rId3"/>
              </a:rPr>
              <a:t>://www.lib.umich.edu/radical-responses-great-depression</a:t>
            </a:r>
            <a:r>
              <a:rPr lang="en-US" dirty="0" smtClean="0">
                <a:hlinkClick r:id="rId3"/>
              </a:rPr>
              <a:t>/</a:t>
            </a:r>
            <a:endParaRPr lang="en-US" dirty="0" smtClean="0"/>
          </a:p>
          <a:p>
            <a:r>
              <a:rPr lang="en-US" dirty="0" smtClean="0"/>
              <a:t>Enchanting Ruins: </a:t>
            </a:r>
            <a:r>
              <a:rPr lang="en-US" dirty="0" smtClean="0">
                <a:hlinkClick r:id="rId4"/>
              </a:rPr>
              <a:t>https</a:t>
            </a:r>
            <a:r>
              <a:rPr lang="en-US" dirty="0">
                <a:hlinkClick r:id="rId4"/>
              </a:rPr>
              <a:t>://www.lib.umich.edu/enchanting-ruin-tintern-abbey-romantic-tourism-wales</a:t>
            </a:r>
            <a:r>
              <a:rPr lang="en-US" dirty="0" smtClean="0">
                <a:hlinkClick r:id="rId4"/>
              </a:rPr>
              <a:t>/</a:t>
            </a:r>
            <a:endParaRPr lang="en-US" dirty="0" smtClean="0"/>
          </a:p>
          <a:p>
            <a:r>
              <a:rPr lang="en-US" dirty="0" smtClean="0"/>
              <a:t>Illinois Digital Collections: </a:t>
            </a:r>
            <a:r>
              <a:rPr lang="en-US" dirty="0" smtClean="0">
                <a:hlinkClick r:id="rId5"/>
              </a:rPr>
              <a:t>https</a:t>
            </a:r>
            <a:r>
              <a:rPr lang="en-US" dirty="0">
                <a:hlinkClick r:id="rId5"/>
              </a:rPr>
              <a:t>://</a:t>
            </a:r>
            <a:r>
              <a:rPr lang="en-US" dirty="0" smtClean="0">
                <a:hlinkClick r:id="rId5"/>
              </a:rPr>
              <a:t>digital.library.illinois.edu/collections/810eac30-e3fb-012f-c5b6-0019b9e633c5-e</a:t>
            </a:r>
            <a:r>
              <a:rPr lang="en-US" dirty="0" smtClean="0"/>
              <a:t> </a:t>
            </a:r>
            <a:endParaRPr lang="en-US" dirty="0"/>
          </a:p>
        </p:txBody>
      </p:sp>
    </p:spTree>
    <p:extLst>
      <p:ext uri="{BB962C8B-B14F-4D97-AF65-F5344CB8AC3E}">
        <p14:creationId xmlns:p14="http://schemas.microsoft.com/office/powerpoint/2010/main" val="8647286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Start Your Scalar Site: Dashboard</a:t>
            </a:r>
            <a:endParaRPr lang="en-US" dirty="0"/>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38200" y="3499443"/>
            <a:ext cx="10515600" cy="1003701"/>
          </a:xfrm>
        </p:spPr>
      </p:pic>
    </p:spTree>
    <p:extLst>
      <p:ext uri="{BB962C8B-B14F-4D97-AF65-F5344CB8AC3E}">
        <p14:creationId xmlns:p14="http://schemas.microsoft.com/office/powerpoint/2010/main" val="13516210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Media Options</a:t>
            </a:r>
            <a:endParaRPr lang="en-US" dirty="0"/>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003172" y="1825625"/>
            <a:ext cx="4185655" cy="4351338"/>
          </a:xfrm>
        </p:spPr>
      </p:pic>
    </p:spTree>
    <p:extLst>
      <p:ext uri="{BB962C8B-B14F-4D97-AF65-F5344CB8AC3E}">
        <p14:creationId xmlns:p14="http://schemas.microsoft.com/office/powerpoint/2010/main" val="18056029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Ways to Use Media In Scalar: Commentary/Critique</a:t>
            </a:r>
            <a:endParaRPr lang="en-US" dirty="0"/>
          </a:p>
        </p:txBody>
      </p:sp>
      <p:pic>
        <p:nvPicPr>
          <p:cNvPr id="3" name="Picture 2"/>
          <p:cNvPicPr>
            <a:picLocks noChangeAspect="1"/>
          </p:cNvPicPr>
          <p:nvPr/>
        </p:nvPicPr>
        <p:blipFill>
          <a:blip r:embed="rId2"/>
          <a:stretch>
            <a:fillRect/>
          </a:stretch>
        </p:blipFill>
        <p:spPr>
          <a:xfrm>
            <a:off x="1597329" y="2137257"/>
            <a:ext cx="8997343" cy="4093423"/>
          </a:xfrm>
          <a:prstGeom prst="rect">
            <a:avLst/>
          </a:prstGeom>
        </p:spPr>
      </p:pic>
    </p:spTree>
    <p:extLst>
      <p:ext uri="{BB962C8B-B14F-4D97-AF65-F5344CB8AC3E}">
        <p14:creationId xmlns:p14="http://schemas.microsoft.com/office/powerpoint/2010/main" val="24341546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Multimodal Publishing?</a:t>
            </a:r>
            <a:endParaRPr lang="en-US" dirty="0"/>
          </a:p>
        </p:txBody>
      </p:sp>
      <p:sp>
        <p:nvSpPr>
          <p:cNvPr id="3" name="Content Placeholder 2"/>
          <p:cNvSpPr>
            <a:spLocks noGrp="1"/>
          </p:cNvSpPr>
          <p:nvPr>
            <p:ph idx="1"/>
          </p:nvPr>
        </p:nvSpPr>
        <p:spPr/>
        <p:txBody>
          <a:bodyPr>
            <a:normAutofit/>
          </a:bodyPr>
          <a:lstStyle/>
          <a:p>
            <a:pPr marL="0" indent="0">
              <a:buNone/>
            </a:pPr>
            <a:r>
              <a:rPr lang="en-US" dirty="0" smtClean="0"/>
              <a:t>What do we mean by multimodal publishing?</a:t>
            </a:r>
          </a:p>
          <a:p>
            <a:pPr lvl="1"/>
            <a:r>
              <a:rPr lang="en-US" dirty="0" smtClean="0"/>
              <a:t>Digital publications that bring together text with images, video, other media</a:t>
            </a:r>
            <a:r>
              <a:rPr lang="mr-IN" dirty="0" smtClean="0"/>
              <a:t>…</a:t>
            </a:r>
            <a:endParaRPr lang="en-US" dirty="0"/>
          </a:p>
          <a:p>
            <a:pPr lvl="1"/>
            <a:r>
              <a:rPr lang="en-US" dirty="0" smtClean="0"/>
              <a:t>…that provide different ways for readers to engage with or navigate the content.</a:t>
            </a:r>
          </a:p>
        </p:txBody>
      </p:sp>
      <p:sp>
        <p:nvSpPr>
          <p:cNvPr id="4" name="Rectangle 3"/>
          <p:cNvSpPr/>
          <p:nvPr/>
        </p:nvSpPr>
        <p:spPr>
          <a:xfrm>
            <a:off x="1573306" y="3467598"/>
            <a:ext cx="9628093" cy="3046988"/>
          </a:xfrm>
          <a:prstGeom prst="rect">
            <a:avLst/>
          </a:prstGeom>
        </p:spPr>
        <p:txBody>
          <a:bodyPr wrap="square">
            <a:spAutoFit/>
          </a:bodyPr>
          <a:lstStyle/>
          <a:p>
            <a:r>
              <a:rPr lang="en-US" sz="2400" i="1" dirty="0"/>
              <a:t>”Multimedia scholarship, although it encompasses many forms, might best be understood as work that refuses the print-digital binary. It is by definition beyond print, even while text often remains a crucial element of such work. It typically includes the following elements: multiple media(text, sound, image, moving images), user interactivity, a networked or database structure, nonlinear components, and a heightened attention to aspects of design, aesthetics, or form.”</a:t>
            </a:r>
          </a:p>
          <a:p>
            <a:r>
              <a:rPr lang="en-US" sz="2400" b="1" i="1" dirty="0"/>
              <a:t>McPherson and Anderson</a:t>
            </a:r>
          </a:p>
        </p:txBody>
      </p:sp>
    </p:spTree>
    <p:extLst>
      <p:ext uri="{BB962C8B-B14F-4D97-AF65-F5344CB8AC3E}">
        <p14:creationId xmlns:p14="http://schemas.microsoft.com/office/powerpoint/2010/main" val="191621241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Ways to Use Media In Scalar: </a:t>
            </a:r>
            <a:r>
              <a:rPr lang="en-US" dirty="0" smtClean="0"/>
              <a:t>Original </a:t>
            </a:r>
            <a:r>
              <a:rPr lang="en-US" dirty="0" smtClean="0"/>
              <a:t>Text</a:t>
            </a:r>
            <a:endParaRPr lang="en-US" dirty="0"/>
          </a:p>
        </p:txBody>
      </p:sp>
      <p:pic>
        <p:nvPicPr>
          <p:cNvPr id="3" name="Picture 2"/>
          <p:cNvPicPr>
            <a:picLocks noChangeAspect="1"/>
          </p:cNvPicPr>
          <p:nvPr/>
        </p:nvPicPr>
        <p:blipFill>
          <a:blip r:embed="rId2"/>
          <a:stretch>
            <a:fillRect/>
          </a:stretch>
        </p:blipFill>
        <p:spPr>
          <a:xfrm>
            <a:off x="2152651" y="1545218"/>
            <a:ext cx="4542839" cy="3099519"/>
          </a:xfrm>
          <a:prstGeom prst="rect">
            <a:avLst/>
          </a:prstGeom>
        </p:spPr>
      </p:pic>
      <p:pic>
        <p:nvPicPr>
          <p:cNvPr id="4" name="Picture 3"/>
          <p:cNvPicPr>
            <a:picLocks noChangeAspect="1"/>
          </p:cNvPicPr>
          <p:nvPr/>
        </p:nvPicPr>
        <p:blipFill>
          <a:blip r:embed="rId3"/>
          <a:stretch>
            <a:fillRect/>
          </a:stretch>
        </p:blipFill>
        <p:spPr>
          <a:xfrm>
            <a:off x="5697280" y="3746542"/>
            <a:ext cx="4970721" cy="2765347"/>
          </a:xfrm>
          <a:prstGeom prst="rect">
            <a:avLst/>
          </a:prstGeom>
        </p:spPr>
      </p:pic>
    </p:spTree>
    <p:extLst>
      <p:ext uri="{BB962C8B-B14F-4D97-AF65-F5344CB8AC3E}">
        <p14:creationId xmlns:p14="http://schemas.microsoft.com/office/powerpoint/2010/main" val="82340717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1050" y="107950"/>
            <a:ext cx="10515600" cy="1325563"/>
          </a:xfrm>
        </p:spPr>
        <p:txBody>
          <a:bodyPr/>
          <a:lstStyle/>
          <a:p>
            <a:r>
              <a:rPr lang="en-US" dirty="0"/>
              <a:t>Ways to Use Media In Scalar</a:t>
            </a:r>
            <a:r>
              <a:rPr lang="en-US" dirty="0" smtClean="0"/>
              <a:t>: Annotation</a:t>
            </a:r>
            <a:endParaRPr lang="en-US" dirty="0"/>
          </a:p>
        </p:txBody>
      </p:sp>
      <p:pic>
        <p:nvPicPr>
          <p:cNvPr id="4" name="Picture 3"/>
          <p:cNvPicPr>
            <a:picLocks noChangeAspect="1"/>
          </p:cNvPicPr>
          <p:nvPr/>
        </p:nvPicPr>
        <p:blipFill>
          <a:blip r:embed="rId2"/>
          <a:stretch>
            <a:fillRect/>
          </a:stretch>
        </p:blipFill>
        <p:spPr>
          <a:xfrm>
            <a:off x="5538788" y="1190625"/>
            <a:ext cx="4276725" cy="5667375"/>
          </a:xfrm>
          <a:prstGeom prst="rect">
            <a:avLst/>
          </a:prstGeom>
        </p:spPr>
      </p:pic>
      <p:sp>
        <p:nvSpPr>
          <p:cNvPr id="5" name="TextBox 4"/>
          <p:cNvSpPr txBox="1"/>
          <p:nvPr/>
        </p:nvSpPr>
        <p:spPr>
          <a:xfrm>
            <a:off x="2152651" y="5331854"/>
            <a:ext cx="2539553" cy="1200329"/>
          </a:xfrm>
          <a:prstGeom prst="rect">
            <a:avLst/>
          </a:prstGeom>
          <a:noFill/>
        </p:spPr>
        <p:txBody>
          <a:bodyPr wrap="square" rtlCol="0">
            <a:spAutoFit/>
          </a:bodyPr>
          <a:lstStyle/>
          <a:p>
            <a:r>
              <a:rPr lang="en-US" dirty="0"/>
              <a:t>*“Scholarship” in this annotation totally made up for example purposes!</a:t>
            </a:r>
          </a:p>
        </p:txBody>
      </p:sp>
    </p:spTree>
    <p:extLst>
      <p:ext uri="{BB962C8B-B14F-4D97-AF65-F5344CB8AC3E}">
        <p14:creationId xmlns:p14="http://schemas.microsoft.com/office/powerpoint/2010/main" val="54105851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Ways to Use Media In </a:t>
            </a:r>
            <a:r>
              <a:rPr lang="en-US" dirty="0" smtClean="0"/>
              <a:t>Scalar: Illustration</a:t>
            </a:r>
            <a:endParaRPr lang="en-US" dirty="0"/>
          </a:p>
        </p:txBody>
      </p:sp>
      <p:pic>
        <p:nvPicPr>
          <p:cNvPr id="3" name="Picture 2"/>
          <p:cNvPicPr>
            <a:picLocks noChangeAspect="1"/>
          </p:cNvPicPr>
          <p:nvPr/>
        </p:nvPicPr>
        <p:blipFill>
          <a:blip r:embed="rId2"/>
          <a:stretch>
            <a:fillRect/>
          </a:stretch>
        </p:blipFill>
        <p:spPr>
          <a:xfrm>
            <a:off x="1809967" y="1905451"/>
            <a:ext cx="8572067" cy="4098762"/>
          </a:xfrm>
          <a:prstGeom prst="rect">
            <a:avLst/>
          </a:prstGeom>
        </p:spPr>
      </p:pic>
    </p:spTree>
    <p:extLst>
      <p:ext uri="{BB962C8B-B14F-4D97-AF65-F5344CB8AC3E}">
        <p14:creationId xmlns:p14="http://schemas.microsoft.com/office/powerpoint/2010/main" val="2189549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Ways to Use Media In </a:t>
            </a:r>
            <a:r>
              <a:rPr lang="en-US" dirty="0" smtClean="0"/>
              <a:t>Scalar: Background</a:t>
            </a:r>
            <a:endParaRPr lang="en-US" dirty="0"/>
          </a:p>
        </p:txBody>
      </p:sp>
      <p:pic>
        <p:nvPicPr>
          <p:cNvPr id="3" name="Picture 2"/>
          <p:cNvPicPr>
            <a:picLocks noChangeAspect="1"/>
          </p:cNvPicPr>
          <p:nvPr/>
        </p:nvPicPr>
        <p:blipFill>
          <a:blip r:embed="rId2"/>
          <a:stretch>
            <a:fillRect/>
          </a:stretch>
        </p:blipFill>
        <p:spPr>
          <a:xfrm>
            <a:off x="1814946" y="1570026"/>
            <a:ext cx="8562109" cy="5171315"/>
          </a:xfrm>
          <a:prstGeom prst="rect">
            <a:avLst/>
          </a:prstGeom>
        </p:spPr>
      </p:pic>
    </p:spTree>
    <p:extLst>
      <p:ext uri="{BB962C8B-B14F-4D97-AF65-F5344CB8AC3E}">
        <p14:creationId xmlns:p14="http://schemas.microsoft.com/office/powerpoint/2010/main" val="352337329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Ways to Use Media In Scalar</a:t>
            </a:r>
            <a:r>
              <a:rPr lang="en-US" dirty="0" smtClean="0"/>
              <a:t>: Title Page/Splash Page</a:t>
            </a:r>
            <a:endParaRPr lang="en-US" dirty="0"/>
          </a:p>
        </p:txBody>
      </p:sp>
      <p:pic>
        <p:nvPicPr>
          <p:cNvPr id="3" name="Picture 2"/>
          <p:cNvPicPr>
            <a:picLocks noChangeAspect="1"/>
          </p:cNvPicPr>
          <p:nvPr/>
        </p:nvPicPr>
        <p:blipFill>
          <a:blip r:embed="rId2"/>
          <a:stretch>
            <a:fillRect/>
          </a:stretch>
        </p:blipFill>
        <p:spPr>
          <a:xfrm>
            <a:off x="1619859" y="1843662"/>
            <a:ext cx="8952282" cy="4579364"/>
          </a:xfrm>
          <a:prstGeom prst="rect">
            <a:avLst/>
          </a:prstGeom>
        </p:spPr>
      </p:pic>
    </p:spTree>
    <p:extLst>
      <p:ext uri="{BB962C8B-B14F-4D97-AF65-F5344CB8AC3E}">
        <p14:creationId xmlns:p14="http://schemas.microsoft.com/office/powerpoint/2010/main" val="129618790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Ways to Use Media in Scalar: Media Galleries</a:t>
            </a:r>
            <a:endParaRPr lang="en-US" dirty="0"/>
          </a:p>
        </p:txBody>
      </p:sp>
      <p:pic>
        <p:nvPicPr>
          <p:cNvPr id="3" name="Picture 2"/>
          <p:cNvPicPr>
            <a:picLocks noChangeAspect="1"/>
          </p:cNvPicPr>
          <p:nvPr/>
        </p:nvPicPr>
        <p:blipFill>
          <a:blip r:embed="rId2"/>
          <a:stretch>
            <a:fillRect/>
          </a:stretch>
        </p:blipFill>
        <p:spPr>
          <a:xfrm>
            <a:off x="3082638" y="1845324"/>
            <a:ext cx="6319837" cy="4759831"/>
          </a:xfrm>
          <a:prstGeom prst="rect">
            <a:avLst/>
          </a:prstGeom>
        </p:spPr>
      </p:pic>
    </p:spTree>
    <p:extLst>
      <p:ext uri="{BB962C8B-B14F-4D97-AF65-F5344CB8AC3E}">
        <p14:creationId xmlns:p14="http://schemas.microsoft.com/office/powerpoint/2010/main" val="379292119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REMEMBER: Multimedia &amp; </a:t>
            </a:r>
            <a:r>
              <a:rPr lang="en-US" dirty="0" smtClean="0"/>
              <a:t>Copyright</a:t>
            </a:r>
            <a:endParaRPr lang="en-US" dirty="0"/>
          </a:p>
        </p:txBody>
      </p:sp>
      <p:sp>
        <p:nvSpPr>
          <p:cNvPr id="3" name="Content Placeholder 2"/>
          <p:cNvSpPr>
            <a:spLocks noGrp="1"/>
          </p:cNvSpPr>
          <p:nvPr>
            <p:ph idx="1"/>
          </p:nvPr>
        </p:nvSpPr>
        <p:spPr/>
        <p:txBody>
          <a:bodyPr/>
          <a:lstStyle/>
          <a:p>
            <a:r>
              <a:rPr lang="en-US" dirty="0" smtClean="0"/>
              <a:t>Develop support </a:t>
            </a:r>
            <a:r>
              <a:rPr lang="en-US" dirty="0" smtClean="0"/>
              <a:t>for integration of multimedia in ways that </a:t>
            </a:r>
            <a:r>
              <a:rPr lang="en-US" dirty="0" smtClean="0"/>
              <a:t>meet </a:t>
            </a:r>
            <a:r>
              <a:rPr lang="en-US" dirty="0" smtClean="0"/>
              <a:t>fair use </a:t>
            </a:r>
            <a:r>
              <a:rPr lang="en-US" dirty="0" smtClean="0"/>
              <a:t>criteria, especially if </a:t>
            </a:r>
            <a:r>
              <a:rPr lang="en-US" dirty="0" smtClean="0"/>
              <a:t>the material is copyrighted and you have a fair use case.</a:t>
            </a:r>
          </a:p>
          <a:p>
            <a:r>
              <a:rPr lang="en-US" dirty="0" smtClean="0"/>
              <a:t>Rights issues review</a:t>
            </a:r>
          </a:p>
          <a:p>
            <a:pPr lvl="1"/>
            <a:r>
              <a:rPr lang="en-US" dirty="0" smtClean="0"/>
              <a:t>Public Domain</a:t>
            </a:r>
          </a:p>
          <a:p>
            <a:pPr lvl="1"/>
            <a:r>
              <a:rPr lang="en-US" dirty="0" smtClean="0"/>
              <a:t>Licensed for re-use (Creative Commons or otherwise)</a:t>
            </a:r>
          </a:p>
          <a:p>
            <a:pPr lvl="1"/>
            <a:r>
              <a:rPr lang="en-US" dirty="0" smtClean="0"/>
              <a:t>Fair use of copyright-protected works</a:t>
            </a:r>
            <a:endParaRPr lang="en-US" dirty="0"/>
          </a:p>
        </p:txBody>
      </p:sp>
    </p:spTree>
    <p:extLst>
      <p:ext uri="{BB962C8B-B14F-4D97-AF65-F5344CB8AC3E}">
        <p14:creationId xmlns:p14="http://schemas.microsoft.com/office/powerpoint/2010/main" val="49471380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YOUR TURN: Upload media</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982434"/>
            <a:ext cx="10515600" cy="4037720"/>
          </a:xfrm>
        </p:spPr>
      </p:pic>
    </p:spTree>
    <p:extLst>
      <p:ext uri="{BB962C8B-B14F-4D97-AF65-F5344CB8AC3E}">
        <p14:creationId xmlns:p14="http://schemas.microsoft.com/office/powerpoint/2010/main" val="151619882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Annotating </a:t>
            </a:r>
            <a:r>
              <a:rPr lang="en-US" dirty="0" smtClean="0"/>
              <a:t>Images</a:t>
            </a:r>
            <a:endParaRPr lang="en-US" dirty="0"/>
          </a:p>
        </p:txBody>
      </p:sp>
      <p:sp>
        <p:nvSpPr>
          <p:cNvPr id="3" name="Content Placeholder 2"/>
          <p:cNvSpPr>
            <a:spLocks noGrp="1"/>
          </p:cNvSpPr>
          <p:nvPr>
            <p:ph idx="1"/>
          </p:nvPr>
        </p:nvSpPr>
        <p:spPr/>
        <p:txBody>
          <a:bodyPr>
            <a:normAutofit/>
          </a:bodyPr>
          <a:lstStyle/>
          <a:p>
            <a:r>
              <a:rPr lang="en-US" dirty="0" smtClean="0"/>
              <a:t>Click on Media tab</a:t>
            </a:r>
          </a:p>
          <a:p>
            <a:r>
              <a:rPr lang="en-US" dirty="0" smtClean="0"/>
              <a:t>Select the part of the image you want to annotate</a:t>
            </a:r>
          </a:p>
          <a:p>
            <a:r>
              <a:rPr lang="en-US" dirty="0" smtClean="0"/>
              <a:t>Enter annotations</a:t>
            </a:r>
            <a:r>
              <a:rPr lang="en-US" dirty="0" smtClean="0"/>
              <a:t/>
            </a:r>
            <a:br>
              <a:rPr lang="en-US" dirty="0" smtClean="0"/>
            </a:br>
            <a:endParaRPr lang="en-US" dirty="0"/>
          </a:p>
        </p:txBody>
      </p:sp>
    </p:spTree>
    <p:extLst>
      <p:ext uri="{BB962C8B-B14F-4D97-AF65-F5344CB8AC3E}">
        <p14:creationId xmlns:p14="http://schemas.microsoft.com/office/powerpoint/2010/main" val="53526030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Annotating video</a:t>
            </a:r>
            <a:endParaRPr lang="en-US" dirty="0"/>
          </a:p>
        </p:txBody>
      </p:sp>
      <p:sp>
        <p:nvSpPr>
          <p:cNvPr id="3" name="Content Placeholder 2"/>
          <p:cNvSpPr>
            <a:spLocks noGrp="1"/>
          </p:cNvSpPr>
          <p:nvPr>
            <p:ph idx="1"/>
          </p:nvPr>
        </p:nvSpPr>
        <p:spPr/>
        <p:txBody>
          <a:bodyPr>
            <a:normAutofit/>
          </a:bodyPr>
          <a:lstStyle/>
          <a:p>
            <a:r>
              <a:rPr lang="en-US" dirty="0" smtClean="0"/>
              <a:t>Click on Media tab</a:t>
            </a:r>
          </a:p>
          <a:p>
            <a:r>
              <a:rPr lang="en-US" dirty="0" smtClean="0"/>
              <a:t>Click </a:t>
            </a:r>
            <a:r>
              <a:rPr lang="en-US" dirty="0"/>
              <a:t>on the </a:t>
            </a:r>
            <a:r>
              <a:rPr lang="en-US" dirty="0" smtClean="0"/>
              <a:t>link to the </a:t>
            </a:r>
            <a:r>
              <a:rPr lang="en-US" dirty="0"/>
              <a:t>media you want to </a:t>
            </a:r>
            <a:r>
              <a:rPr lang="en-US" dirty="0" smtClean="0"/>
              <a:t>Annotate</a:t>
            </a:r>
          </a:p>
          <a:p>
            <a:r>
              <a:rPr lang="en-US" dirty="0" smtClean="0"/>
              <a:t>Click </a:t>
            </a:r>
            <a:r>
              <a:rPr lang="en-US" dirty="0"/>
              <a:t>on the Edit Annotations button</a:t>
            </a:r>
          </a:p>
          <a:p>
            <a:r>
              <a:rPr lang="en-US" dirty="0"/>
              <a:t>Click on the plus sign underneath the box to add annotations </a:t>
            </a:r>
            <a:r>
              <a:rPr lang="en-US" dirty="0" smtClean="0"/>
              <a:t/>
            </a:r>
            <a:br>
              <a:rPr lang="en-US" dirty="0" smtClean="0"/>
            </a:br>
            <a:r>
              <a:rPr lang="en-US" dirty="0" smtClean="0"/>
              <a:t>Select the time markers for the beginning and end of annotation</a:t>
            </a:r>
            <a:endParaRPr lang="en-US" dirty="0"/>
          </a:p>
        </p:txBody>
      </p:sp>
    </p:spTree>
    <p:extLst>
      <p:ext uri="{BB962C8B-B14F-4D97-AF65-F5344CB8AC3E}">
        <p14:creationId xmlns:p14="http://schemas.microsoft.com/office/powerpoint/2010/main" val="71763410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Does Multi-Modal Publishing Entail?</a:t>
            </a:r>
            <a:endParaRPr lang="en-US" dirty="0"/>
          </a:p>
        </p:txBody>
      </p:sp>
      <p:sp>
        <p:nvSpPr>
          <p:cNvPr id="3" name="Content Placeholder 2"/>
          <p:cNvSpPr>
            <a:spLocks noGrp="1"/>
          </p:cNvSpPr>
          <p:nvPr>
            <p:ph idx="1"/>
          </p:nvPr>
        </p:nvSpPr>
        <p:spPr/>
        <p:txBody>
          <a:bodyPr/>
          <a:lstStyle/>
          <a:p>
            <a:r>
              <a:rPr lang="en-US" dirty="0"/>
              <a:t>For scholarship, it enables integration of multimedia evidence in ways not possible in print scholarship and also provides the audience with ways to engage that media</a:t>
            </a:r>
            <a:r>
              <a:rPr lang="en-US" dirty="0" smtClean="0"/>
              <a:t>.</a:t>
            </a:r>
            <a:endParaRPr lang="en-US" dirty="0"/>
          </a:p>
          <a:p>
            <a:r>
              <a:rPr lang="en-US" dirty="0"/>
              <a:t>Related terms: scholarly multimedia, web </a:t>
            </a:r>
            <a:r>
              <a:rPr lang="en-US" dirty="0" smtClean="0"/>
              <a:t>texts, hypertext</a:t>
            </a:r>
            <a:endParaRPr lang="en-US" dirty="0"/>
          </a:p>
          <a:p>
            <a:r>
              <a:rPr lang="en-US" dirty="0" smtClean="0"/>
              <a:t>Comparative forms:  </a:t>
            </a:r>
          </a:p>
          <a:p>
            <a:pPr lvl="1"/>
            <a:r>
              <a:rPr lang="en-US" dirty="0" smtClean="0"/>
              <a:t>Exhibits </a:t>
            </a:r>
            <a:r>
              <a:rPr lang="en-US" dirty="0"/>
              <a:t>(covered in </a:t>
            </a:r>
            <a:r>
              <a:rPr lang="en-US" dirty="0" err="1"/>
              <a:t>Omeka</a:t>
            </a:r>
            <a:r>
              <a:rPr lang="en-US" dirty="0"/>
              <a:t> session</a:t>
            </a:r>
            <a:r>
              <a:rPr lang="en-US" dirty="0" smtClean="0"/>
              <a:t>)</a:t>
            </a:r>
          </a:p>
          <a:p>
            <a:pPr lvl="1"/>
            <a:r>
              <a:rPr lang="en-US" dirty="0" smtClean="0"/>
              <a:t>Digital / critical editions</a:t>
            </a:r>
          </a:p>
          <a:p>
            <a:pPr lvl="1"/>
            <a:r>
              <a:rPr lang="en-US" dirty="0" smtClean="0"/>
              <a:t>HTML websites</a:t>
            </a:r>
            <a:endParaRPr lang="en-US" dirty="0"/>
          </a:p>
        </p:txBody>
      </p:sp>
    </p:spTree>
    <p:extLst>
      <p:ext uri="{BB962C8B-B14F-4D97-AF65-F5344CB8AC3E}">
        <p14:creationId xmlns:p14="http://schemas.microsoft.com/office/powerpoint/2010/main" val="29375699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Create a Page</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38200" y="2476764"/>
            <a:ext cx="10515600" cy="3049059"/>
          </a:xfrm>
        </p:spPr>
      </p:pic>
    </p:spTree>
    <p:extLst>
      <p:ext uri="{BB962C8B-B14F-4D97-AF65-F5344CB8AC3E}">
        <p14:creationId xmlns:p14="http://schemas.microsoft.com/office/powerpoint/2010/main" val="301039559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82706" y="741643"/>
            <a:ext cx="10515600" cy="1325563"/>
          </a:xfrm>
        </p:spPr>
        <p:txBody>
          <a:bodyPr/>
          <a:lstStyle/>
          <a:p>
            <a:r>
              <a:rPr lang="en-US" dirty="0" smtClean="0"/>
              <a:t>Structure of a Scalar site</a:t>
            </a:r>
            <a:endParaRPr lang="en-US" dirty="0"/>
          </a:p>
        </p:txBody>
      </p:sp>
      <p:graphicFrame>
        <p:nvGraphicFramePr>
          <p:cNvPr id="6" name="Diagram 5"/>
          <p:cNvGraphicFramePr/>
          <p:nvPr>
            <p:extLst/>
          </p:nvPr>
        </p:nvGraphicFramePr>
        <p:xfrm>
          <a:off x="1331259" y="1255061"/>
          <a:ext cx="9166411" cy="49978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Rectangle 1"/>
          <p:cNvSpPr/>
          <p:nvPr/>
        </p:nvSpPr>
        <p:spPr>
          <a:xfrm>
            <a:off x="2679148" y="5216009"/>
            <a:ext cx="6898427" cy="461665"/>
          </a:xfrm>
          <a:prstGeom prst="rect">
            <a:avLst/>
          </a:prstGeom>
        </p:spPr>
        <p:txBody>
          <a:bodyPr wrap="none">
            <a:spAutoFit/>
          </a:bodyPr>
          <a:lstStyle/>
          <a:p>
            <a:r>
              <a:rPr lang="en-US" sz="2400" dirty="0" smtClean="0">
                <a:hlinkClick r:id="rId8"/>
              </a:rPr>
              <a:t>http</a:t>
            </a:r>
            <a:r>
              <a:rPr lang="en-US" sz="2400" dirty="0">
                <a:hlinkClick r:id="rId8"/>
              </a:rPr>
              <a:t>://</a:t>
            </a:r>
            <a:r>
              <a:rPr lang="en-US" sz="2400" dirty="0" smtClean="0">
                <a:hlinkClick r:id="rId8"/>
              </a:rPr>
              <a:t>scalar.usc.edu/works/performingarchive/index</a:t>
            </a:r>
            <a:r>
              <a:rPr lang="en-US" sz="2400" dirty="0" smtClean="0"/>
              <a:t> </a:t>
            </a:r>
            <a:endParaRPr lang="en-US" sz="2400" dirty="0"/>
          </a:p>
        </p:txBody>
      </p:sp>
    </p:spTree>
    <p:extLst>
      <p:ext uri="{BB962C8B-B14F-4D97-AF65-F5344CB8AC3E}">
        <p14:creationId xmlns:p14="http://schemas.microsoft.com/office/powerpoint/2010/main" val="190823614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Create a Path</a:t>
            </a:r>
            <a:endParaRPr lang="en-US" dirty="0"/>
          </a:p>
        </p:txBody>
      </p:sp>
      <p:sp>
        <p:nvSpPr>
          <p:cNvPr id="3" name="Content Placeholder 2"/>
          <p:cNvSpPr>
            <a:spLocks noGrp="1"/>
          </p:cNvSpPr>
          <p:nvPr>
            <p:ph idx="1"/>
          </p:nvPr>
        </p:nvSpPr>
        <p:spPr/>
        <p:txBody>
          <a:bodyPr anchor="ctr"/>
          <a:lstStyle/>
          <a:p>
            <a:r>
              <a:rPr lang="en-US" dirty="0" smtClean="0"/>
              <a:t>Select page or media object</a:t>
            </a:r>
          </a:p>
          <a:p>
            <a:r>
              <a:rPr lang="en-US" dirty="0" smtClean="0"/>
              <a:t>Go to bottom of edit screen, select it as the start of a path</a:t>
            </a:r>
          </a:p>
          <a:p>
            <a:r>
              <a:rPr lang="en-US" dirty="0" smtClean="0"/>
              <a:t>Add items and pages </a:t>
            </a:r>
            <a:r>
              <a:rPr lang="mr-IN" dirty="0" smtClean="0"/>
              <a:t>–</a:t>
            </a:r>
            <a:r>
              <a:rPr lang="en-US" dirty="0" smtClean="0"/>
              <a:t> create your pages in ADVANCE!</a:t>
            </a:r>
            <a:endParaRPr lang="en-US" dirty="0"/>
          </a:p>
        </p:txBody>
      </p:sp>
      <p:sp>
        <p:nvSpPr>
          <p:cNvPr id="4" name="Rectangle 3"/>
          <p:cNvSpPr/>
          <p:nvPr/>
        </p:nvSpPr>
        <p:spPr>
          <a:xfrm>
            <a:off x="1716287" y="2225675"/>
            <a:ext cx="8466933" cy="553998"/>
          </a:xfrm>
          <a:prstGeom prst="rect">
            <a:avLst/>
          </a:prstGeom>
        </p:spPr>
        <p:txBody>
          <a:bodyPr wrap="none">
            <a:spAutoFit/>
          </a:bodyPr>
          <a:lstStyle/>
          <a:p>
            <a:r>
              <a:rPr lang="en-US" sz="3000" dirty="0">
                <a:hlinkClick r:id="rId2"/>
              </a:rPr>
              <a:t>http://scalar.usc.edu/works/fab-lab-histories-1/index</a:t>
            </a:r>
            <a:endParaRPr lang="en-US" sz="3000" dirty="0"/>
          </a:p>
        </p:txBody>
      </p:sp>
    </p:spTree>
    <p:extLst>
      <p:ext uri="{BB962C8B-B14F-4D97-AF65-F5344CB8AC3E}">
        <p14:creationId xmlns:p14="http://schemas.microsoft.com/office/powerpoint/2010/main" val="73936176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Site Planning</a:t>
            </a:r>
            <a:endParaRPr lang="en-US" dirty="0"/>
          </a:p>
        </p:txBody>
      </p:sp>
      <p:sp>
        <p:nvSpPr>
          <p:cNvPr id="3" name="Content Placeholder 2"/>
          <p:cNvSpPr>
            <a:spLocks noGrp="1"/>
          </p:cNvSpPr>
          <p:nvPr>
            <p:ph idx="1"/>
          </p:nvPr>
        </p:nvSpPr>
        <p:spPr/>
        <p:txBody>
          <a:bodyPr>
            <a:normAutofit/>
          </a:bodyPr>
          <a:lstStyle/>
          <a:p>
            <a:pPr marL="630936" lvl="2" indent="0">
              <a:buNone/>
            </a:pPr>
            <a:endParaRPr lang="en-US" sz="2400" dirty="0"/>
          </a:p>
          <a:p>
            <a:r>
              <a:rPr lang="en-US" dirty="0" smtClean="0"/>
              <a:t> </a:t>
            </a:r>
            <a:r>
              <a:rPr lang="en-US" dirty="0"/>
              <a:t>What are the primary goals of my website?</a:t>
            </a:r>
          </a:p>
          <a:p>
            <a:r>
              <a:rPr lang="en-US" dirty="0"/>
              <a:t>Who are the primary and secondary audiences?</a:t>
            </a:r>
          </a:p>
          <a:p>
            <a:r>
              <a:rPr lang="en-US" dirty="0"/>
              <a:t>What sections will the site include?</a:t>
            </a:r>
          </a:p>
          <a:p>
            <a:r>
              <a:rPr lang="en-US" dirty="0"/>
              <a:t>What will I do with the items on this website?</a:t>
            </a:r>
            <a:endParaRPr lang="en-US" dirty="0" smtClean="0"/>
          </a:p>
          <a:p>
            <a:endParaRPr lang="en-US" dirty="0" smtClean="0"/>
          </a:p>
          <a:p>
            <a:endParaRPr lang="en-US" dirty="0"/>
          </a:p>
        </p:txBody>
      </p:sp>
    </p:spTree>
    <p:extLst>
      <p:ext uri="{BB962C8B-B14F-4D97-AF65-F5344CB8AC3E}">
        <p14:creationId xmlns:p14="http://schemas.microsoft.com/office/powerpoint/2010/main" val="37236385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90800" y="457200"/>
            <a:ext cx="7696200" cy="707886"/>
          </a:xfrm>
          <a:prstGeom prst="rect">
            <a:avLst/>
          </a:prstGeom>
          <a:noFill/>
        </p:spPr>
        <p:txBody>
          <a:bodyPr wrap="square" rtlCol="0">
            <a:spAutoFit/>
          </a:bodyPr>
          <a:lstStyle/>
          <a:p>
            <a:pPr algn="ctr"/>
            <a:r>
              <a:rPr lang="en-US" sz="4000" dirty="0" smtClean="0"/>
              <a:t>Building </a:t>
            </a:r>
            <a:r>
              <a:rPr lang="en-US" sz="4000" dirty="0"/>
              <a:t>a Scalar Site</a:t>
            </a:r>
          </a:p>
        </p:txBody>
      </p:sp>
      <p:sp>
        <p:nvSpPr>
          <p:cNvPr id="5" name="Content Placeholder 4"/>
          <p:cNvSpPr>
            <a:spLocks noGrp="1"/>
          </p:cNvSpPr>
          <p:nvPr>
            <p:ph idx="1"/>
          </p:nvPr>
        </p:nvSpPr>
        <p:spPr/>
        <p:txBody>
          <a:bodyPr/>
          <a:lstStyle/>
          <a:p>
            <a:r>
              <a:rPr lang="en-US" dirty="0" smtClean="0"/>
              <a:t>Create Pages</a:t>
            </a:r>
          </a:p>
          <a:p>
            <a:pPr lvl="1"/>
            <a:r>
              <a:rPr lang="en-US" dirty="0" smtClean="0"/>
              <a:t>Go to Dashboard</a:t>
            </a:r>
          </a:p>
          <a:p>
            <a:pPr lvl="1"/>
            <a:r>
              <a:rPr lang="en-US" dirty="0" smtClean="0"/>
              <a:t>Click on Pages tab</a:t>
            </a:r>
          </a:p>
          <a:p>
            <a:pPr lvl="1"/>
            <a:r>
              <a:rPr lang="en-US" dirty="0" smtClean="0"/>
              <a:t>Click on Create a Page</a:t>
            </a:r>
          </a:p>
          <a:p>
            <a:r>
              <a:rPr lang="en-US" dirty="0" smtClean="0"/>
              <a:t>Create/Designate a Home Page</a:t>
            </a:r>
          </a:p>
          <a:p>
            <a:r>
              <a:rPr lang="en-US" dirty="0" smtClean="0"/>
              <a:t>Create 1 or more Paths</a:t>
            </a:r>
          </a:p>
          <a:p>
            <a:r>
              <a:rPr lang="en-US" dirty="0" smtClean="0"/>
              <a:t>Create Table of Contents</a:t>
            </a:r>
          </a:p>
        </p:txBody>
      </p:sp>
    </p:spTree>
    <p:extLst>
      <p:ext uri="{BB962C8B-B14F-4D97-AF65-F5344CB8AC3E}">
        <p14:creationId xmlns:p14="http://schemas.microsoft.com/office/powerpoint/2010/main" val="376138527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Open Lab Time in Scalar</a:t>
            </a:r>
            <a:endParaRPr lang="en-US" dirty="0"/>
          </a:p>
        </p:txBody>
      </p:sp>
      <p:sp>
        <p:nvSpPr>
          <p:cNvPr id="3" name="Content Placeholder 2"/>
          <p:cNvSpPr>
            <a:spLocks noGrp="1"/>
          </p:cNvSpPr>
          <p:nvPr>
            <p:ph idx="1"/>
          </p:nvPr>
        </p:nvSpPr>
        <p:spPr/>
        <p:txBody>
          <a:bodyPr>
            <a:normAutofit lnSpcReduction="10000"/>
          </a:bodyPr>
          <a:lstStyle/>
          <a:p>
            <a:pPr marL="109728" indent="0" algn="ctr">
              <a:buNone/>
            </a:pPr>
            <a:r>
              <a:rPr lang="en-US" b="1" dirty="0"/>
              <a:t>Scalar User Guide:</a:t>
            </a:r>
          </a:p>
          <a:p>
            <a:pPr marL="109728" indent="0" algn="ctr">
              <a:buNone/>
            </a:pPr>
            <a:r>
              <a:rPr lang="en-US" dirty="0">
                <a:hlinkClick r:id="rId2"/>
              </a:rPr>
              <a:t>http://guides.library.Illinois.edu/scalar</a:t>
            </a:r>
            <a:r>
              <a:rPr lang="en-US" dirty="0"/>
              <a:t> </a:t>
            </a:r>
          </a:p>
          <a:p>
            <a:endParaRPr lang="en-US" dirty="0" smtClean="0"/>
          </a:p>
          <a:p>
            <a:r>
              <a:rPr lang="en-US" dirty="0" smtClean="0"/>
              <a:t>Refer to mapped </a:t>
            </a:r>
            <a:r>
              <a:rPr lang="en-US" dirty="0" smtClean="0"/>
              <a:t>site work </a:t>
            </a:r>
            <a:r>
              <a:rPr lang="en-US" dirty="0" smtClean="0"/>
              <a:t>from Activity 2</a:t>
            </a:r>
          </a:p>
          <a:p>
            <a:r>
              <a:rPr lang="en-US" dirty="0" smtClean="0"/>
              <a:t>Upload sample text and images from selected digital exhibition to your Scalar </a:t>
            </a:r>
            <a:r>
              <a:rPr lang="en-US" dirty="0" smtClean="0"/>
              <a:t>site</a:t>
            </a:r>
          </a:p>
          <a:p>
            <a:r>
              <a:rPr lang="en-US" dirty="0" smtClean="0"/>
              <a:t>Create multiple pages</a:t>
            </a:r>
          </a:p>
          <a:p>
            <a:r>
              <a:rPr lang="en-US" dirty="0" smtClean="0"/>
              <a:t>Create at least 1 path</a:t>
            </a:r>
            <a:endParaRPr lang="en-US" dirty="0" smtClean="0"/>
          </a:p>
          <a:p>
            <a:r>
              <a:rPr lang="en-US" dirty="0" smtClean="0"/>
              <a:t>What challenges do you encounter?  </a:t>
            </a:r>
            <a:endParaRPr lang="en-US" dirty="0"/>
          </a:p>
        </p:txBody>
      </p:sp>
    </p:spTree>
    <p:extLst>
      <p:ext uri="{BB962C8B-B14F-4D97-AF65-F5344CB8AC3E}">
        <p14:creationId xmlns:p14="http://schemas.microsoft.com/office/powerpoint/2010/main" val="121206528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Build Your Scalar Site: Key Steps</a:t>
            </a:r>
            <a:endParaRPr lang="en-US" dirty="0"/>
          </a:p>
        </p:txBody>
      </p:sp>
      <p:sp>
        <p:nvSpPr>
          <p:cNvPr id="3" name="Content Placeholder 2"/>
          <p:cNvSpPr>
            <a:spLocks noGrp="1"/>
          </p:cNvSpPr>
          <p:nvPr>
            <p:ph idx="1"/>
          </p:nvPr>
        </p:nvSpPr>
        <p:spPr>
          <a:xfrm>
            <a:off x="609599" y="1788418"/>
            <a:ext cx="4688541" cy="2241859"/>
          </a:xfrm>
        </p:spPr>
        <p:txBody>
          <a:bodyPr>
            <a:normAutofit fontScale="85000" lnSpcReduction="10000"/>
          </a:bodyPr>
          <a:lstStyle/>
          <a:p>
            <a:pPr marL="0" indent="0" algn="ctr">
              <a:buNone/>
            </a:pPr>
            <a:r>
              <a:rPr lang="en-US" b="1" smtClean="0"/>
              <a:t>Create Book and Home Page (“</a:t>
            </a:r>
            <a:r>
              <a:rPr lang="en-US" b="1" dirty="0" smtClean="0"/>
              <a:t>Index”)</a:t>
            </a:r>
          </a:p>
          <a:p>
            <a:r>
              <a:rPr lang="en-US" dirty="0" smtClean="0"/>
              <a:t>Create Your Book on the My Book tab</a:t>
            </a:r>
          </a:p>
          <a:p>
            <a:r>
              <a:rPr lang="en-US" dirty="0" smtClean="0"/>
              <a:t>Click </a:t>
            </a:r>
            <a:r>
              <a:rPr lang="en-US" dirty="0"/>
              <a:t>on the Menu “Home” icon to get to your Home Page (‘/index’)</a:t>
            </a:r>
          </a:p>
          <a:p>
            <a:endParaRPr lang="en-US" dirty="0"/>
          </a:p>
          <a:p>
            <a:endParaRPr lang="en-US" dirty="0"/>
          </a:p>
        </p:txBody>
      </p:sp>
      <p:sp>
        <p:nvSpPr>
          <p:cNvPr id="4" name="Slide Number Placeholder 3"/>
          <p:cNvSpPr>
            <a:spLocks noGrp="1"/>
          </p:cNvSpPr>
          <p:nvPr>
            <p:ph type="sldNum" sz="quarter" idx="12"/>
          </p:nvPr>
        </p:nvSpPr>
        <p:spPr/>
        <p:txBody>
          <a:bodyPr/>
          <a:lstStyle/>
          <a:p>
            <a:fld id="{5F8C7318-DA4F-4747-A4B0-DD20411D1689}" type="slidenum">
              <a:rPr lang="en-US" smtClean="0"/>
              <a:t>46</a:t>
            </a:fld>
            <a:endParaRPr lang="en-US"/>
          </a:p>
        </p:txBody>
      </p:sp>
      <p:sp>
        <p:nvSpPr>
          <p:cNvPr id="5" name="Rectangle 4"/>
          <p:cNvSpPr/>
          <p:nvPr/>
        </p:nvSpPr>
        <p:spPr>
          <a:xfrm>
            <a:off x="2658035" y="4288643"/>
            <a:ext cx="6096000" cy="2308324"/>
          </a:xfrm>
          <a:prstGeom prst="rect">
            <a:avLst/>
          </a:prstGeom>
        </p:spPr>
        <p:txBody>
          <a:bodyPr>
            <a:spAutoFit/>
          </a:bodyPr>
          <a:lstStyle/>
          <a:p>
            <a:pPr algn="ctr"/>
            <a:r>
              <a:rPr lang="en-US" sz="2400" b="1" dirty="0"/>
              <a:t>Create a Path</a:t>
            </a:r>
          </a:p>
          <a:p>
            <a:pPr marL="342900" indent="-342900">
              <a:buFont typeface="Arial" charset="0"/>
              <a:buChar char="•"/>
            </a:pPr>
            <a:r>
              <a:rPr lang="en-US" sz="2400" dirty="0"/>
              <a:t>Structure of Scalar book – like a ‘slide show’</a:t>
            </a:r>
          </a:p>
          <a:p>
            <a:pPr marL="342900" indent="-342900">
              <a:buFont typeface="Arial" charset="0"/>
              <a:buChar char="•"/>
            </a:pPr>
            <a:r>
              <a:rPr lang="en-US" sz="2400" dirty="0"/>
              <a:t>Go into edit view of a page</a:t>
            </a:r>
          </a:p>
          <a:p>
            <a:pPr marL="342900" indent="-342900">
              <a:buFont typeface="Arial" charset="0"/>
              <a:buChar char="•"/>
            </a:pPr>
            <a:r>
              <a:rPr lang="en-US" sz="2400" dirty="0"/>
              <a:t>Choose “Make this page into a path”</a:t>
            </a:r>
          </a:p>
          <a:p>
            <a:pPr marL="342900" indent="-342900">
              <a:buFont typeface="Arial" charset="0"/>
              <a:buChar char="•"/>
            </a:pPr>
            <a:r>
              <a:rPr lang="en-US" sz="2400" dirty="0"/>
              <a:t>Can add pages, media objects, and annotations</a:t>
            </a:r>
          </a:p>
        </p:txBody>
      </p:sp>
      <p:sp>
        <p:nvSpPr>
          <p:cNvPr id="6" name="Rectangle 5"/>
          <p:cNvSpPr/>
          <p:nvPr/>
        </p:nvSpPr>
        <p:spPr>
          <a:xfrm>
            <a:off x="5448300" y="1788418"/>
            <a:ext cx="6096000" cy="2308324"/>
          </a:xfrm>
          <a:prstGeom prst="rect">
            <a:avLst/>
          </a:prstGeom>
        </p:spPr>
        <p:txBody>
          <a:bodyPr>
            <a:spAutoFit/>
          </a:bodyPr>
          <a:lstStyle/>
          <a:p>
            <a:pPr algn="ctr"/>
            <a:r>
              <a:rPr lang="en-US" sz="2400" b="1" dirty="0" smtClean="0"/>
              <a:t>Build Pages</a:t>
            </a:r>
            <a:endParaRPr lang="en-US" sz="2400" b="1" dirty="0"/>
          </a:p>
          <a:p>
            <a:pPr marL="342900" indent="-342900">
              <a:buFont typeface="Arial" charset="0"/>
              <a:buChar char="•"/>
            </a:pPr>
            <a:r>
              <a:rPr lang="en-US" sz="2400" dirty="0"/>
              <a:t>Click on Pages tab </a:t>
            </a:r>
            <a:r>
              <a:rPr lang="en-US" sz="2400" dirty="0" smtClean="0">
                <a:sym typeface="Wingdings" panose="05000000000000000000" pitchFamily="2" charset="2"/>
              </a:rPr>
              <a:t> </a:t>
            </a:r>
            <a:r>
              <a:rPr lang="en-US" sz="2400" dirty="0" smtClean="0"/>
              <a:t>Click </a:t>
            </a:r>
            <a:r>
              <a:rPr lang="en-US" sz="2400" dirty="0"/>
              <a:t>on Create a Page</a:t>
            </a:r>
          </a:p>
          <a:p>
            <a:pPr marL="342900" indent="-342900">
              <a:buFont typeface="Arial" charset="0"/>
              <a:buChar char="•"/>
            </a:pPr>
            <a:r>
              <a:rPr lang="en-US" sz="2400" dirty="0"/>
              <a:t>At the bottom of any page, click on New button </a:t>
            </a:r>
          </a:p>
          <a:p>
            <a:pPr marL="342900" indent="-342900">
              <a:buFont typeface="Arial" charset="0"/>
              <a:buChar char="•"/>
            </a:pPr>
            <a:r>
              <a:rPr lang="en-US" sz="2400" dirty="0"/>
              <a:t>7 different layouts that feature media, embedded maps, and text + media</a:t>
            </a:r>
          </a:p>
        </p:txBody>
      </p:sp>
    </p:spTree>
    <p:extLst>
      <p:ext uri="{BB962C8B-B14F-4D97-AF65-F5344CB8AC3E}">
        <p14:creationId xmlns:p14="http://schemas.microsoft.com/office/powerpoint/2010/main" val="127424156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Advanced Scalar Use: Paths and Flexibility</a:t>
            </a:r>
            <a:endParaRPr lang="en-US" dirty="0"/>
          </a:p>
        </p:txBody>
      </p:sp>
      <p:sp>
        <p:nvSpPr>
          <p:cNvPr id="3" name="Content Placeholder 2"/>
          <p:cNvSpPr>
            <a:spLocks noGrp="1"/>
          </p:cNvSpPr>
          <p:nvPr>
            <p:ph idx="1"/>
          </p:nvPr>
        </p:nvSpPr>
        <p:spPr>
          <a:xfrm>
            <a:off x="2152650" y="1649124"/>
            <a:ext cx="7886700" cy="1850448"/>
          </a:xfrm>
        </p:spPr>
        <p:txBody>
          <a:bodyPr>
            <a:normAutofit fontScale="85000" lnSpcReduction="20000"/>
          </a:bodyPr>
          <a:lstStyle/>
          <a:p>
            <a:r>
              <a:rPr lang="en-US" dirty="0"/>
              <a:t>Behind that path, though, you created a lot of other pages that you may not have put into the </a:t>
            </a:r>
            <a:r>
              <a:rPr lang="en-US" dirty="0" smtClean="0"/>
              <a:t>path but that readers might find their way to.</a:t>
            </a:r>
            <a:endParaRPr lang="en-US" dirty="0"/>
          </a:p>
          <a:p>
            <a:pPr lvl="1"/>
            <a:r>
              <a:rPr lang="en-US" dirty="0"/>
              <a:t>Each media item has a stand-alone page.</a:t>
            </a:r>
          </a:p>
          <a:p>
            <a:pPr lvl="1"/>
            <a:r>
              <a:rPr lang="en-US" dirty="0"/>
              <a:t>Each annotation has a page that pairs it with its media.</a:t>
            </a:r>
          </a:p>
          <a:p>
            <a:pPr lvl="1"/>
            <a:r>
              <a:rPr lang="en-US" dirty="0"/>
              <a:t>Any footnote (“Scalar note”) you created has its own page too.</a:t>
            </a:r>
          </a:p>
        </p:txBody>
      </p:sp>
      <p:pic>
        <p:nvPicPr>
          <p:cNvPr id="1026" name="Picture 2" descr="Text Seite Symbol Vektor-ClipAr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73194" y="3546760"/>
            <a:ext cx="1432791" cy="143279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Text Seite Symbol Vektor-ClipAr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10521" y="3546760"/>
            <a:ext cx="1432791" cy="143279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Text Seite Symbol Vektor-ClipAr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67030" y="3546758"/>
            <a:ext cx="1432791" cy="143279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Text Seite Symbol Vektor-ClipAr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220364" y="3611416"/>
            <a:ext cx="1432791" cy="1432791"/>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Arrow Connector 7"/>
          <p:cNvCxnSpPr/>
          <p:nvPr/>
        </p:nvCxnSpPr>
        <p:spPr>
          <a:xfrm>
            <a:off x="4126201" y="4263154"/>
            <a:ext cx="344920"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5943311" y="4327812"/>
            <a:ext cx="344920"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7799820" y="4333001"/>
            <a:ext cx="344920"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2" name="Picture 2" descr="Text Seite Symbol Vektor-ClipAr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88643" y="5300231"/>
            <a:ext cx="1432791" cy="1432791"/>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File:MultimediaR.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26916" y="5631289"/>
            <a:ext cx="683491" cy="897623"/>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New SVG im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51480" y="5550188"/>
            <a:ext cx="863889" cy="863889"/>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File:MultimediaR.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480938" y="6141605"/>
            <a:ext cx="450332" cy="59141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Text Seite Symbol Vektor-ClipAr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256442" y="5265736"/>
            <a:ext cx="1432791" cy="1432791"/>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descr="New SVG im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73799" y="5960480"/>
            <a:ext cx="673388" cy="673388"/>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s://c2.staticflickr.com/4/3412/3511100387_acb4af7d6e.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923473" y="5657270"/>
            <a:ext cx="649720" cy="649720"/>
          </a:xfrm>
          <a:prstGeom prst="rect">
            <a:avLst/>
          </a:prstGeom>
          <a:noFill/>
          <a:extLst>
            <a:ext uri="{909E8E84-426E-40DD-AFC4-6F175D3DCCD1}">
              <a14:hiddenFill xmlns:a14="http://schemas.microsoft.com/office/drawing/2010/main">
                <a:solidFill>
                  <a:srgbClr val="FFFFFF"/>
                </a:solidFill>
              </a14:hiddenFill>
            </a:ext>
          </a:extLst>
        </p:spPr>
      </p:pic>
      <p:sp>
        <p:nvSpPr>
          <p:cNvPr id="4" name="Freeform 3"/>
          <p:cNvSpPr/>
          <p:nvPr/>
        </p:nvSpPr>
        <p:spPr>
          <a:xfrm>
            <a:off x="2290618" y="4978400"/>
            <a:ext cx="785220" cy="609600"/>
          </a:xfrm>
          <a:custGeom>
            <a:avLst/>
            <a:gdLst>
              <a:gd name="connsiteX0" fmla="*/ 0 w 785220"/>
              <a:gd name="connsiteY0" fmla="*/ 609600 h 609600"/>
              <a:gd name="connsiteX1" fmla="*/ 46182 w 785220"/>
              <a:gd name="connsiteY1" fmla="*/ 535709 h 609600"/>
              <a:gd name="connsiteX2" fmla="*/ 55418 w 785220"/>
              <a:gd name="connsiteY2" fmla="*/ 452582 h 609600"/>
              <a:gd name="connsiteX3" fmla="*/ 64655 w 785220"/>
              <a:gd name="connsiteY3" fmla="*/ 424873 h 609600"/>
              <a:gd name="connsiteX4" fmla="*/ 92364 w 785220"/>
              <a:gd name="connsiteY4" fmla="*/ 406400 h 609600"/>
              <a:gd name="connsiteX5" fmla="*/ 120073 w 785220"/>
              <a:gd name="connsiteY5" fmla="*/ 397164 h 609600"/>
              <a:gd name="connsiteX6" fmla="*/ 212437 w 785220"/>
              <a:gd name="connsiteY6" fmla="*/ 406400 h 609600"/>
              <a:gd name="connsiteX7" fmla="*/ 240146 w 785220"/>
              <a:gd name="connsiteY7" fmla="*/ 415636 h 609600"/>
              <a:gd name="connsiteX8" fmla="*/ 424873 w 785220"/>
              <a:gd name="connsiteY8" fmla="*/ 406400 h 609600"/>
              <a:gd name="connsiteX9" fmla="*/ 452582 w 785220"/>
              <a:gd name="connsiteY9" fmla="*/ 397164 h 609600"/>
              <a:gd name="connsiteX10" fmla="*/ 517237 w 785220"/>
              <a:gd name="connsiteY10" fmla="*/ 378691 h 609600"/>
              <a:gd name="connsiteX11" fmla="*/ 600364 w 785220"/>
              <a:gd name="connsiteY11" fmla="*/ 314036 h 609600"/>
              <a:gd name="connsiteX12" fmla="*/ 628073 w 785220"/>
              <a:gd name="connsiteY12" fmla="*/ 295564 h 609600"/>
              <a:gd name="connsiteX13" fmla="*/ 646546 w 785220"/>
              <a:gd name="connsiteY13" fmla="*/ 240145 h 609600"/>
              <a:gd name="connsiteX14" fmla="*/ 683491 w 785220"/>
              <a:gd name="connsiteY14" fmla="*/ 184727 h 609600"/>
              <a:gd name="connsiteX15" fmla="*/ 692727 w 785220"/>
              <a:gd name="connsiteY15" fmla="*/ 157018 h 609600"/>
              <a:gd name="connsiteX16" fmla="*/ 729673 w 785220"/>
              <a:gd name="connsiteY16" fmla="*/ 101600 h 609600"/>
              <a:gd name="connsiteX17" fmla="*/ 748146 w 785220"/>
              <a:gd name="connsiteY17" fmla="*/ 73891 h 609600"/>
              <a:gd name="connsiteX18" fmla="*/ 775855 w 785220"/>
              <a:gd name="connsiteY18" fmla="*/ 46182 h 609600"/>
              <a:gd name="connsiteX19" fmla="*/ 785091 w 785220"/>
              <a:gd name="connsiteY19" fmla="*/ 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85220" h="609600">
                <a:moveTo>
                  <a:pt x="0" y="609600"/>
                </a:moveTo>
                <a:cubicBezTo>
                  <a:pt x="23244" y="580545"/>
                  <a:pt x="40482" y="569908"/>
                  <a:pt x="46182" y="535709"/>
                </a:cubicBezTo>
                <a:cubicBezTo>
                  <a:pt x="50765" y="508209"/>
                  <a:pt x="50835" y="480082"/>
                  <a:pt x="55418" y="452582"/>
                </a:cubicBezTo>
                <a:cubicBezTo>
                  <a:pt x="57019" y="442978"/>
                  <a:pt x="58573" y="432476"/>
                  <a:pt x="64655" y="424873"/>
                </a:cubicBezTo>
                <a:cubicBezTo>
                  <a:pt x="71590" y="416205"/>
                  <a:pt x="82435" y="411364"/>
                  <a:pt x="92364" y="406400"/>
                </a:cubicBezTo>
                <a:cubicBezTo>
                  <a:pt x="101072" y="402046"/>
                  <a:pt x="110837" y="400243"/>
                  <a:pt x="120073" y="397164"/>
                </a:cubicBezTo>
                <a:cubicBezTo>
                  <a:pt x="150861" y="400243"/>
                  <a:pt x="181855" y="401695"/>
                  <a:pt x="212437" y="406400"/>
                </a:cubicBezTo>
                <a:cubicBezTo>
                  <a:pt x="222060" y="407880"/>
                  <a:pt x="230410" y="415636"/>
                  <a:pt x="240146" y="415636"/>
                </a:cubicBezTo>
                <a:cubicBezTo>
                  <a:pt x="301799" y="415636"/>
                  <a:pt x="363297" y="409479"/>
                  <a:pt x="424873" y="406400"/>
                </a:cubicBezTo>
                <a:cubicBezTo>
                  <a:pt x="434109" y="403321"/>
                  <a:pt x="443221" y="399839"/>
                  <a:pt x="452582" y="397164"/>
                </a:cubicBezTo>
                <a:cubicBezTo>
                  <a:pt x="533774" y="373966"/>
                  <a:pt x="450791" y="400838"/>
                  <a:pt x="517237" y="378691"/>
                </a:cubicBezTo>
                <a:cubicBezTo>
                  <a:pt x="560643" y="335285"/>
                  <a:pt x="534080" y="358225"/>
                  <a:pt x="600364" y="314036"/>
                </a:cubicBezTo>
                <a:lnTo>
                  <a:pt x="628073" y="295564"/>
                </a:lnTo>
                <a:cubicBezTo>
                  <a:pt x="634231" y="277091"/>
                  <a:pt x="635745" y="256347"/>
                  <a:pt x="646546" y="240145"/>
                </a:cubicBezTo>
                <a:lnTo>
                  <a:pt x="683491" y="184727"/>
                </a:lnTo>
                <a:cubicBezTo>
                  <a:pt x="686570" y="175491"/>
                  <a:pt x="687999" y="165529"/>
                  <a:pt x="692727" y="157018"/>
                </a:cubicBezTo>
                <a:cubicBezTo>
                  <a:pt x="703509" y="137610"/>
                  <a:pt x="717358" y="120073"/>
                  <a:pt x="729673" y="101600"/>
                </a:cubicBezTo>
                <a:cubicBezTo>
                  <a:pt x="735831" y="92364"/>
                  <a:pt x="740297" y="81740"/>
                  <a:pt x="748146" y="73891"/>
                </a:cubicBezTo>
                <a:lnTo>
                  <a:pt x="775855" y="46182"/>
                </a:lnTo>
                <a:cubicBezTo>
                  <a:pt x="787038" y="12631"/>
                  <a:pt x="785091" y="28209"/>
                  <a:pt x="785091"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8"/>
          <p:cNvSpPr/>
          <p:nvPr/>
        </p:nvSpPr>
        <p:spPr>
          <a:xfrm>
            <a:off x="4471121" y="4978400"/>
            <a:ext cx="645824" cy="418807"/>
          </a:xfrm>
          <a:custGeom>
            <a:avLst/>
            <a:gdLst>
              <a:gd name="connsiteX0" fmla="*/ 0 w 572654"/>
              <a:gd name="connsiteY0" fmla="*/ 314036 h 314036"/>
              <a:gd name="connsiteX1" fmla="*/ 101600 w 572654"/>
              <a:gd name="connsiteY1" fmla="*/ 304800 h 314036"/>
              <a:gd name="connsiteX2" fmla="*/ 129309 w 572654"/>
              <a:gd name="connsiteY2" fmla="*/ 295564 h 314036"/>
              <a:gd name="connsiteX3" fmla="*/ 193964 w 572654"/>
              <a:gd name="connsiteY3" fmla="*/ 277091 h 314036"/>
              <a:gd name="connsiteX4" fmla="*/ 258618 w 572654"/>
              <a:gd name="connsiteY4" fmla="*/ 203200 h 314036"/>
              <a:gd name="connsiteX5" fmla="*/ 277091 w 572654"/>
              <a:gd name="connsiteY5" fmla="*/ 175491 h 314036"/>
              <a:gd name="connsiteX6" fmla="*/ 304800 w 572654"/>
              <a:gd name="connsiteY6" fmla="*/ 120073 h 314036"/>
              <a:gd name="connsiteX7" fmla="*/ 314036 w 572654"/>
              <a:gd name="connsiteY7" fmla="*/ 92364 h 314036"/>
              <a:gd name="connsiteX8" fmla="*/ 369454 w 572654"/>
              <a:gd name="connsiteY8" fmla="*/ 64655 h 314036"/>
              <a:gd name="connsiteX9" fmla="*/ 535709 w 572654"/>
              <a:gd name="connsiteY9" fmla="*/ 64655 h 314036"/>
              <a:gd name="connsiteX10" fmla="*/ 554182 w 572654"/>
              <a:gd name="connsiteY10" fmla="*/ 36945 h 314036"/>
              <a:gd name="connsiteX11" fmla="*/ 572654 w 572654"/>
              <a:gd name="connsiteY11" fmla="*/ 0 h 314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2654" h="314036">
                <a:moveTo>
                  <a:pt x="0" y="314036"/>
                </a:moveTo>
                <a:cubicBezTo>
                  <a:pt x="33867" y="310957"/>
                  <a:pt x="67935" y="309609"/>
                  <a:pt x="101600" y="304800"/>
                </a:cubicBezTo>
                <a:cubicBezTo>
                  <a:pt x="111238" y="303423"/>
                  <a:pt x="119948" y="298239"/>
                  <a:pt x="129309" y="295564"/>
                </a:cubicBezTo>
                <a:cubicBezTo>
                  <a:pt x="210501" y="272366"/>
                  <a:pt x="127518" y="299238"/>
                  <a:pt x="193964" y="277091"/>
                </a:cubicBezTo>
                <a:cubicBezTo>
                  <a:pt x="240146" y="246303"/>
                  <a:pt x="215515" y="267855"/>
                  <a:pt x="258618" y="203200"/>
                </a:cubicBezTo>
                <a:lnTo>
                  <a:pt x="277091" y="175491"/>
                </a:lnTo>
                <a:cubicBezTo>
                  <a:pt x="300306" y="105844"/>
                  <a:pt x="268990" y="191692"/>
                  <a:pt x="304800" y="120073"/>
                </a:cubicBezTo>
                <a:cubicBezTo>
                  <a:pt x="309154" y="111365"/>
                  <a:pt x="307954" y="99967"/>
                  <a:pt x="314036" y="92364"/>
                </a:cubicBezTo>
                <a:cubicBezTo>
                  <a:pt x="327058" y="76086"/>
                  <a:pt x="351200" y="70740"/>
                  <a:pt x="369454" y="64655"/>
                </a:cubicBezTo>
                <a:cubicBezTo>
                  <a:pt x="433416" y="77447"/>
                  <a:pt x="455171" y="86132"/>
                  <a:pt x="535709" y="64655"/>
                </a:cubicBezTo>
                <a:cubicBezTo>
                  <a:pt x="546435" y="61795"/>
                  <a:pt x="548024" y="46182"/>
                  <a:pt x="554182" y="36945"/>
                </a:cubicBezTo>
                <a:cubicBezTo>
                  <a:pt x="564795" y="5106"/>
                  <a:pt x="556534" y="16120"/>
                  <a:pt x="572654"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12"/>
          <p:cNvSpPr/>
          <p:nvPr/>
        </p:nvSpPr>
        <p:spPr>
          <a:xfrm>
            <a:off x="5412510" y="4969165"/>
            <a:ext cx="360967" cy="637309"/>
          </a:xfrm>
          <a:custGeom>
            <a:avLst/>
            <a:gdLst>
              <a:gd name="connsiteX0" fmla="*/ 323273 w 360967"/>
              <a:gd name="connsiteY0" fmla="*/ 637309 h 637309"/>
              <a:gd name="connsiteX1" fmla="*/ 350982 w 360967"/>
              <a:gd name="connsiteY1" fmla="*/ 591127 h 637309"/>
              <a:gd name="connsiteX2" fmla="*/ 350982 w 360967"/>
              <a:gd name="connsiteY2" fmla="*/ 406400 h 637309"/>
              <a:gd name="connsiteX3" fmla="*/ 332509 w 360967"/>
              <a:gd name="connsiteY3" fmla="*/ 323272 h 637309"/>
              <a:gd name="connsiteX4" fmla="*/ 277091 w 360967"/>
              <a:gd name="connsiteY4" fmla="*/ 267854 h 637309"/>
              <a:gd name="connsiteX5" fmla="*/ 249382 w 360967"/>
              <a:gd name="connsiteY5" fmla="*/ 240145 h 637309"/>
              <a:gd name="connsiteX6" fmla="*/ 166255 w 360967"/>
              <a:gd name="connsiteY6" fmla="*/ 184727 h 637309"/>
              <a:gd name="connsiteX7" fmla="*/ 138546 w 360967"/>
              <a:gd name="connsiteY7" fmla="*/ 166254 h 637309"/>
              <a:gd name="connsiteX8" fmla="*/ 110836 w 360967"/>
              <a:gd name="connsiteY8" fmla="*/ 138545 h 637309"/>
              <a:gd name="connsiteX9" fmla="*/ 83127 w 360967"/>
              <a:gd name="connsiteY9" fmla="*/ 129309 h 637309"/>
              <a:gd name="connsiteX10" fmla="*/ 46182 w 360967"/>
              <a:gd name="connsiteY10" fmla="*/ 83127 h 637309"/>
              <a:gd name="connsiteX11" fmla="*/ 9236 w 360967"/>
              <a:gd name="connsiteY11" fmla="*/ 36945 h 637309"/>
              <a:gd name="connsiteX12" fmla="*/ 0 w 360967"/>
              <a:gd name="connsiteY12" fmla="*/ 0 h 637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0967" h="637309">
                <a:moveTo>
                  <a:pt x="323273" y="637309"/>
                </a:moveTo>
                <a:cubicBezTo>
                  <a:pt x="332509" y="621915"/>
                  <a:pt x="344315" y="607795"/>
                  <a:pt x="350982" y="591127"/>
                </a:cubicBezTo>
                <a:cubicBezTo>
                  <a:pt x="371610" y="539557"/>
                  <a:pt x="354438" y="442685"/>
                  <a:pt x="350982" y="406400"/>
                </a:cubicBezTo>
                <a:cubicBezTo>
                  <a:pt x="350862" y="405139"/>
                  <a:pt x="342097" y="335600"/>
                  <a:pt x="332509" y="323272"/>
                </a:cubicBezTo>
                <a:cubicBezTo>
                  <a:pt x="316470" y="302651"/>
                  <a:pt x="295564" y="286327"/>
                  <a:pt x="277091" y="267854"/>
                </a:cubicBezTo>
                <a:cubicBezTo>
                  <a:pt x="267855" y="258618"/>
                  <a:pt x="260250" y="247391"/>
                  <a:pt x="249382" y="240145"/>
                </a:cubicBezTo>
                <a:lnTo>
                  <a:pt x="166255" y="184727"/>
                </a:lnTo>
                <a:cubicBezTo>
                  <a:pt x="157019" y="178569"/>
                  <a:pt x="146396" y="174103"/>
                  <a:pt x="138546" y="166254"/>
                </a:cubicBezTo>
                <a:cubicBezTo>
                  <a:pt x="129309" y="157018"/>
                  <a:pt x="121705" y="145791"/>
                  <a:pt x="110836" y="138545"/>
                </a:cubicBezTo>
                <a:cubicBezTo>
                  <a:pt x="102735" y="133145"/>
                  <a:pt x="92363" y="132388"/>
                  <a:pt x="83127" y="129309"/>
                </a:cubicBezTo>
                <a:cubicBezTo>
                  <a:pt x="59912" y="59662"/>
                  <a:pt x="93928" y="142810"/>
                  <a:pt x="46182" y="83127"/>
                </a:cubicBezTo>
                <a:cubicBezTo>
                  <a:pt x="-4803" y="19395"/>
                  <a:pt x="88647" y="89885"/>
                  <a:pt x="9236" y="36945"/>
                </a:cubicBezTo>
                <a:lnTo>
                  <a:pt x="0" y="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16"/>
          <p:cNvSpPr/>
          <p:nvPr/>
        </p:nvSpPr>
        <p:spPr>
          <a:xfrm>
            <a:off x="4701309" y="6022110"/>
            <a:ext cx="498764" cy="18473"/>
          </a:xfrm>
          <a:custGeom>
            <a:avLst/>
            <a:gdLst>
              <a:gd name="connsiteX0" fmla="*/ 0 w 498764"/>
              <a:gd name="connsiteY0" fmla="*/ 9236 h 18473"/>
              <a:gd name="connsiteX1" fmla="*/ 46182 w 498764"/>
              <a:gd name="connsiteY1" fmla="*/ 0 h 18473"/>
              <a:gd name="connsiteX2" fmla="*/ 323273 w 498764"/>
              <a:gd name="connsiteY2" fmla="*/ 18473 h 18473"/>
              <a:gd name="connsiteX3" fmla="*/ 498764 w 498764"/>
              <a:gd name="connsiteY3" fmla="*/ 0 h 18473"/>
            </a:gdLst>
            <a:ahLst/>
            <a:cxnLst>
              <a:cxn ang="0">
                <a:pos x="connsiteX0" y="connsiteY0"/>
              </a:cxn>
              <a:cxn ang="0">
                <a:pos x="connsiteX1" y="connsiteY1"/>
              </a:cxn>
              <a:cxn ang="0">
                <a:pos x="connsiteX2" y="connsiteY2"/>
              </a:cxn>
              <a:cxn ang="0">
                <a:pos x="connsiteX3" y="connsiteY3"/>
              </a:cxn>
            </a:cxnLst>
            <a:rect l="l" t="t" r="r" b="b"/>
            <a:pathLst>
              <a:path w="498764" h="18473">
                <a:moveTo>
                  <a:pt x="0" y="9236"/>
                </a:moveTo>
                <a:cubicBezTo>
                  <a:pt x="15394" y="6157"/>
                  <a:pt x="30483" y="0"/>
                  <a:pt x="46182" y="0"/>
                </a:cubicBezTo>
                <a:cubicBezTo>
                  <a:pt x="226477" y="0"/>
                  <a:pt x="210123" y="-387"/>
                  <a:pt x="323273" y="18473"/>
                </a:cubicBezTo>
                <a:cubicBezTo>
                  <a:pt x="487164" y="8832"/>
                  <a:pt x="433396" y="32682"/>
                  <a:pt x="498764"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17"/>
          <p:cNvSpPr/>
          <p:nvPr/>
        </p:nvSpPr>
        <p:spPr>
          <a:xfrm>
            <a:off x="7527637" y="5938982"/>
            <a:ext cx="831273" cy="148010"/>
          </a:xfrm>
          <a:custGeom>
            <a:avLst/>
            <a:gdLst>
              <a:gd name="connsiteX0" fmla="*/ 0 w 831273"/>
              <a:gd name="connsiteY0" fmla="*/ 0 h 148010"/>
              <a:gd name="connsiteX1" fmla="*/ 221673 w 831273"/>
              <a:gd name="connsiteY1" fmla="*/ 18473 h 148010"/>
              <a:gd name="connsiteX2" fmla="*/ 277091 w 831273"/>
              <a:gd name="connsiteY2" fmla="*/ 36945 h 148010"/>
              <a:gd name="connsiteX3" fmla="*/ 332509 w 831273"/>
              <a:gd name="connsiteY3" fmla="*/ 73891 h 148010"/>
              <a:gd name="connsiteX4" fmla="*/ 387928 w 831273"/>
              <a:gd name="connsiteY4" fmla="*/ 92363 h 148010"/>
              <a:gd name="connsiteX5" fmla="*/ 480291 w 831273"/>
              <a:gd name="connsiteY5" fmla="*/ 120073 h 148010"/>
              <a:gd name="connsiteX6" fmla="*/ 544946 w 831273"/>
              <a:gd name="connsiteY6" fmla="*/ 138545 h 148010"/>
              <a:gd name="connsiteX7" fmla="*/ 831273 w 831273"/>
              <a:gd name="connsiteY7" fmla="*/ 147782 h 148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31273" h="148010">
                <a:moveTo>
                  <a:pt x="0" y="0"/>
                </a:moveTo>
                <a:cubicBezTo>
                  <a:pt x="28860" y="1804"/>
                  <a:pt x="171073" y="7630"/>
                  <a:pt x="221673" y="18473"/>
                </a:cubicBezTo>
                <a:cubicBezTo>
                  <a:pt x="240713" y="22553"/>
                  <a:pt x="277091" y="36945"/>
                  <a:pt x="277091" y="36945"/>
                </a:cubicBezTo>
                <a:cubicBezTo>
                  <a:pt x="295564" y="49260"/>
                  <a:pt x="311447" y="66871"/>
                  <a:pt x="332509" y="73891"/>
                </a:cubicBezTo>
                <a:lnTo>
                  <a:pt x="387928" y="92363"/>
                </a:lnTo>
                <a:cubicBezTo>
                  <a:pt x="438473" y="126060"/>
                  <a:pt x="395387" y="103092"/>
                  <a:pt x="480291" y="120073"/>
                </a:cubicBezTo>
                <a:cubicBezTo>
                  <a:pt x="518074" y="127630"/>
                  <a:pt x="501122" y="134371"/>
                  <a:pt x="544946" y="138545"/>
                </a:cubicBezTo>
                <a:cubicBezTo>
                  <a:pt x="668511" y="150313"/>
                  <a:pt x="712410" y="147782"/>
                  <a:pt x="831273" y="147782"/>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18"/>
          <p:cNvSpPr/>
          <p:nvPr/>
        </p:nvSpPr>
        <p:spPr>
          <a:xfrm>
            <a:off x="8866909" y="5043056"/>
            <a:ext cx="64782" cy="249381"/>
          </a:xfrm>
          <a:custGeom>
            <a:avLst/>
            <a:gdLst>
              <a:gd name="connsiteX0" fmla="*/ 46182 w 64782"/>
              <a:gd name="connsiteY0" fmla="*/ 249381 h 249381"/>
              <a:gd name="connsiteX1" fmla="*/ 64655 w 64782"/>
              <a:gd name="connsiteY1" fmla="*/ 203200 h 249381"/>
              <a:gd name="connsiteX2" fmla="*/ 36946 w 64782"/>
              <a:gd name="connsiteY2" fmla="*/ 83127 h 249381"/>
              <a:gd name="connsiteX3" fmla="*/ 18473 w 64782"/>
              <a:gd name="connsiteY3" fmla="*/ 55418 h 249381"/>
              <a:gd name="connsiteX4" fmla="*/ 0 w 64782"/>
              <a:gd name="connsiteY4" fmla="*/ 0 h 2493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782" h="249381">
                <a:moveTo>
                  <a:pt x="46182" y="249381"/>
                </a:moveTo>
                <a:cubicBezTo>
                  <a:pt x="52340" y="233987"/>
                  <a:pt x="63278" y="219722"/>
                  <a:pt x="64655" y="203200"/>
                </a:cubicBezTo>
                <a:cubicBezTo>
                  <a:pt x="66390" y="182385"/>
                  <a:pt x="50026" y="102747"/>
                  <a:pt x="36946" y="83127"/>
                </a:cubicBezTo>
                <a:cubicBezTo>
                  <a:pt x="30788" y="73891"/>
                  <a:pt x="22982" y="65562"/>
                  <a:pt x="18473" y="55418"/>
                </a:cubicBezTo>
                <a:cubicBezTo>
                  <a:pt x="10565" y="37624"/>
                  <a:pt x="0" y="0"/>
                  <a:pt x="0"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19"/>
          <p:cNvSpPr/>
          <p:nvPr/>
        </p:nvSpPr>
        <p:spPr>
          <a:xfrm>
            <a:off x="7527636" y="5033818"/>
            <a:ext cx="1314446" cy="665018"/>
          </a:xfrm>
          <a:custGeom>
            <a:avLst/>
            <a:gdLst>
              <a:gd name="connsiteX0" fmla="*/ 0 w 1314446"/>
              <a:gd name="connsiteY0" fmla="*/ 665018 h 665018"/>
              <a:gd name="connsiteX1" fmla="*/ 27709 w 1314446"/>
              <a:gd name="connsiteY1" fmla="*/ 618837 h 665018"/>
              <a:gd name="connsiteX2" fmla="*/ 55419 w 1314446"/>
              <a:gd name="connsiteY2" fmla="*/ 600364 h 665018"/>
              <a:gd name="connsiteX3" fmla="*/ 73891 w 1314446"/>
              <a:gd name="connsiteY3" fmla="*/ 572655 h 665018"/>
              <a:gd name="connsiteX4" fmla="*/ 101600 w 1314446"/>
              <a:gd name="connsiteY4" fmla="*/ 554182 h 665018"/>
              <a:gd name="connsiteX5" fmla="*/ 166255 w 1314446"/>
              <a:gd name="connsiteY5" fmla="*/ 498764 h 665018"/>
              <a:gd name="connsiteX6" fmla="*/ 221673 w 1314446"/>
              <a:gd name="connsiteY6" fmla="*/ 461818 h 665018"/>
              <a:gd name="connsiteX7" fmla="*/ 258619 w 1314446"/>
              <a:gd name="connsiteY7" fmla="*/ 452582 h 665018"/>
              <a:gd name="connsiteX8" fmla="*/ 286328 w 1314446"/>
              <a:gd name="connsiteY8" fmla="*/ 434109 h 665018"/>
              <a:gd name="connsiteX9" fmla="*/ 341746 w 1314446"/>
              <a:gd name="connsiteY9" fmla="*/ 415637 h 665018"/>
              <a:gd name="connsiteX10" fmla="*/ 397164 w 1314446"/>
              <a:gd name="connsiteY10" fmla="*/ 397164 h 665018"/>
              <a:gd name="connsiteX11" fmla="*/ 434109 w 1314446"/>
              <a:gd name="connsiteY11" fmla="*/ 387927 h 665018"/>
              <a:gd name="connsiteX12" fmla="*/ 526473 w 1314446"/>
              <a:gd name="connsiteY12" fmla="*/ 332509 h 665018"/>
              <a:gd name="connsiteX13" fmla="*/ 554182 w 1314446"/>
              <a:gd name="connsiteY13" fmla="*/ 314037 h 665018"/>
              <a:gd name="connsiteX14" fmla="*/ 581891 w 1314446"/>
              <a:gd name="connsiteY14" fmla="*/ 304800 h 665018"/>
              <a:gd name="connsiteX15" fmla="*/ 609600 w 1314446"/>
              <a:gd name="connsiteY15" fmla="*/ 286327 h 665018"/>
              <a:gd name="connsiteX16" fmla="*/ 665019 w 1314446"/>
              <a:gd name="connsiteY16" fmla="*/ 267855 h 665018"/>
              <a:gd name="connsiteX17" fmla="*/ 692728 w 1314446"/>
              <a:gd name="connsiteY17" fmla="*/ 258618 h 665018"/>
              <a:gd name="connsiteX18" fmla="*/ 757382 w 1314446"/>
              <a:gd name="connsiteY18" fmla="*/ 230909 h 665018"/>
              <a:gd name="connsiteX19" fmla="*/ 960582 w 1314446"/>
              <a:gd name="connsiteY19" fmla="*/ 212437 h 665018"/>
              <a:gd name="connsiteX20" fmla="*/ 1099128 w 1314446"/>
              <a:gd name="connsiteY20" fmla="*/ 184727 h 665018"/>
              <a:gd name="connsiteX21" fmla="*/ 1154546 w 1314446"/>
              <a:gd name="connsiteY21" fmla="*/ 166255 h 665018"/>
              <a:gd name="connsiteX22" fmla="*/ 1209964 w 1314446"/>
              <a:gd name="connsiteY22" fmla="*/ 129309 h 665018"/>
              <a:gd name="connsiteX23" fmla="*/ 1237673 w 1314446"/>
              <a:gd name="connsiteY23" fmla="*/ 110837 h 665018"/>
              <a:gd name="connsiteX24" fmla="*/ 1265382 w 1314446"/>
              <a:gd name="connsiteY24" fmla="*/ 101600 h 665018"/>
              <a:gd name="connsiteX25" fmla="*/ 1283855 w 1314446"/>
              <a:gd name="connsiteY25" fmla="*/ 73891 h 665018"/>
              <a:gd name="connsiteX26" fmla="*/ 1311564 w 1314446"/>
              <a:gd name="connsiteY26" fmla="*/ 55418 h 665018"/>
              <a:gd name="connsiteX27" fmla="*/ 1311564 w 1314446"/>
              <a:gd name="connsiteY27" fmla="*/ 0 h 665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314446" h="665018">
                <a:moveTo>
                  <a:pt x="0" y="665018"/>
                </a:moveTo>
                <a:cubicBezTo>
                  <a:pt x="9236" y="649624"/>
                  <a:pt x="16026" y="632467"/>
                  <a:pt x="27709" y="618837"/>
                </a:cubicBezTo>
                <a:cubicBezTo>
                  <a:pt x="34934" y="610409"/>
                  <a:pt x="47569" y="608214"/>
                  <a:pt x="55419" y="600364"/>
                </a:cubicBezTo>
                <a:cubicBezTo>
                  <a:pt x="63268" y="592515"/>
                  <a:pt x="66042" y="580504"/>
                  <a:pt x="73891" y="572655"/>
                </a:cubicBezTo>
                <a:cubicBezTo>
                  <a:pt x="81740" y="564805"/>
                  <a:pt x="93072" y="561289"/>
                  <a:pt x="101600" y="554182"/>
                </a:cubicBezTo>
                <a:cubicBezTo>
                  <a:pt x="173358" y="494383"/>
                  <a:pt x="79775" y="559300"/>
                  <a:pt x="166255" y="498764"/>
                </a:cubicBezTo>
                <a:cubicBezTo>
                  <a:pt x="184443" y="486032"/>
                  <a:pt x="200134" y="467202"/>
                  <a:pt x="221673" y="461818"/>
                </a:cubicBezTo>
                <a:lnTo>
                  <a:pt x="258619" y="452582"/>
                </a:lnTo>
                <a:cubicBezTo>
                  <a:pt x="267855" y="446424"/>
                  <a:pt x="276184" y="438617"/>
                  <a:pt x="286328" y="434109"/>
                </a:cubicBezTo>
                <a:cubicBezTo>
                  <a:pt x="304122" y="426201"/>
                  <a:pt x="323273" y="421795"/>
                  <a:pt x="341746" y="415637"/>
                </a:cubicBezTo>
                <a:lnTo>
                  <a:pt x="397164" y="397164"/>
                </a:lnTo>
                <a:lnTo>
                  <a:pt x="434109" y="387927"/>
                </a:lnTo>
                <a:cubicBezTo>
                  <a:pt x="569675" y="297552"/>
                  <a:pt x="427071" y="389310"/>
                  <a:pt x="526473" y="332509"/>
                </a:cubicBezTo>
                <a:cubicBezTo>
                  <a:pt x="536111" y="327002"/>
                  <a:pt x="544253" y="319001"/>
                  <a:pt x="554182" y="314037"/>
                </a:cubicBezTo>
                <a:cubicBezTo>
                  <a:pt x="562890" y="309683"/>
                  <a:pt x="573183" y="309154"/>
                  <a:pt x="581891" y="304800"/>
                </a:cubicBezTo>
                <a:cubicBezTo>
                  <a:pt x="591820" y="299835"/>
                  <a:pt x="599456" y="290835"/>
                  <a:pt x="609600" y="286327"/>
                </a:cubicBezTo>
                <a:cubicBezTo>
                  <a:pt x="627394" y="278419"/>
                  <a:pt x="646546" y="274013"/>
                  <a:pt x="665019" y="267855"/>
                </a:cubicBezTo>
                <a:cubicBezTo>
                  <a:pt x="674255" y="264776"/>
                  <a:pt x="684627" y="264018"/>
                  <a:pt x="692728" y="258618"/>
                </a:cubicBezTo>
                <a:cubicBezTo>
                  <a:pt x="720809" y="239898"/>
                  <a:pt x="721321" y="235070"/>
                  <a:pt x="757382" y="230909"/>
                </a:cubicBezTo>
                <a:cubicBezTo>
                  <a:pt x="824946" y="223113"/>
                  <a:pt x="960582" y="212437"/>
                  <a:pt x="960582" y="212437"/>
                </a:cubicBezTo>
                <a:cubicBezTo>
                  <a:pt x="1055593" y="188684"/>
                  <a:pt x="1009340" y="197555"/>
                  <a:pt x="1099128" y="184727"/>
                </a:cubicBezTo>
                <a:cubicBezTo>
                  <a:pt x="1117601" y="178570"/>
                  <a:pt x="1138345" y="177056"/>
                  <a:pt x="1154546" y="166255"/>
                </a:cubicBezTo>
                <a:lnTo>
                  <a:pt x="1209964" y="129309"/>
                </a:lnTo>
                <a:cubicBezTo>
                  <a:pt x="1219200" y="123152"/>
                  <a:pt x="1227142" y="114348"/>
                  <a:pt x="1237673" y="110837"/>
                </a:cubicBezTo>
                <a:lnTo>
                  <a:pt x="1265382" y="101600"/>
                </a:lnTo>
                <a:cubicBezTo>
                  <a:pt x="1271540" y="92364"/>
                  <a:pt x="1276006" y="81740"/>
                  <a:pt x="1283855" y="73891"/>
                </a:cubicBezTo>
                <a:cubicBezTo>
                  <a:pt x="1291704" y="66042"/>
                  <a:pt x="1307666" y="65812"/>
                  <a:pt x="1311564" y="55418"/>
                </a:cubicBezTo>
                <a:cubicBezTo>
                  <a:pt x="1318050" y="38121"/>
                  <a:pt x="1311564" y="18473"/>
                  <a:pt x="1311564"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p:cNvSpPr txBox="1"/>
          <p:nvPr/>
        </p:nvSpPr>
        <p:spPr>
          <a:xfrm>
            <a:off x="6069041" y="5421807"/>
            <a:ext cx="527709" cy="36933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dirty="0"/>
              <a:t>.jpg</a:t>
            </a:r>
            <a:endParaRPr lang="en-US" dirty="0"/>
          </a:p>
        </p:txBody>
      </p:sp>
      <p:sp>
        <p:nvSpPr>
          <p:cNvPr id="22" name="Freeform 21"/>
          <p:cNvSpPr/>
          <p:nvPr/>
        </p:nvSpPr>
        <p:spPr>
          <a:xfrm>
            <a:off x="6520873" y="4978401"/>
            <a:ext cx="306970" cy="387927"/>
          </a:xfrm>
          <a:custGeom>
            <a:avLst/>
            <a:gdLst>
              <a:gd name="connsiteX0" fmla="*/ 0 w 306970"/>
              <a:gd name="connsiteY0" fmla="*/ 387927 h 387927"/>
              <a:gd name="connsiteX1" fmla="*/ 27709 w 306970"/>
              <a:gd name="connsiteY1" fmla="*/ 341745 h 387927"/>
              <a:gd name="connsiteX2" fmla="*/ 55418 w 306970"/>
              <a:gd name="connsiteY2" fmla="*/ 332509 h 387927"/>
              <a:gd name="connsiteX3" fmla="*/ 101600 w 306970"/>
              <a:gd name="connsiteY3" fmla="*/ 277091 h 387927"/>
              <a:gd name="connsiteX4" fmla="*/ 184727 w 306970"/>
              <a:gd name="connsiteY4" fmla="*/ 249382 h 387927"/>
              <a:gd name="connsiteX5" fmla="*/ 212436 w 306970"/>
              <a:gd name="connsiteY5" fmla="*/ 240145 h 387927"/>
              <a:gd name="connsiteX6" fmla="*/ 240145 w 306970"/>
              <a:gd name="connsiteY6" fmla="*/ 221673 h 387927"/>
              <a:gd name="connsiteX7" fmla="*/ 277091 w 306970"/>
              <a:gd name="connsiteY7" fmla="*/ 166255 h 387927"/>
              <a:gd name="connsiteX8" fmla="*/ 286327 w 306970"/>
              <a:gd name="connsiteY8" fmla="*/ 138545 h 387927"/>
              <a:gd name="connsiteX9" fmla="*/ 304800 w 306970"/>
              <a:gd name="connsiteY9" fmla="*/ 110836 h 387927"/>
              <a:gd name="connsiteX10" fmla="*/ 304800 w 306970"/>
              <a:gd name="connsiteY10" fmla="*/ 0 h 387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6970" h="387927">
                <a:moveTo>
                  <a:pt x="0" y="387927"/>
                </a:moveTo>
                <a:cubicBezTo>
                  <a:pt x="9236" y="372533"/>
                  <a:pt x="15015" y="354439"/>
                  <a:pt x="27709" y="341745"/>
                </a:cubicBezTo>
                <a:cubicBezTo>
                  <a:pt x="34593" y="334861"/>
                  <a:pt x="47815" y="338591"/>
                  <a:pt x="55418" y="332509"/>
                </a:cubicBezTo>
                <a:cubicBezTo>
                  <a:pt x="99842" y="296970"/>
                  <a:pt x="44031" y="309074"/>
                  <a:pt x="101600" y="277091"/>
                </a:cubicBezTo>
                <a:cubicBezTo>
                  <a:pt x="101608" y="277087"/>
                  <a:pt x="170868" y="254002"/>
                  <a:pt x="184727" y="249382"/>
                </a:cubicBezTo>
                <a:cubicBezTo>
                  <a:pt x="193963" y="246303"/>
                  <a:pt x="204335" y="245545"/>
                  <a:pt x="212436" y="240145"/>
                </a:cubicBezTo>
                <a:lnTo>
                  <a:pt x="240145" y="221673"/>
                </a:lnTo>
                <a:cubicBezTo>
                  <a:pt x="252460" y="203200"/>
                  <a:pt x="270071" y="187317"/>
                  <a:pt x="277091" y="166255"/>
                </a:cubicBezTo>
                <a:cubicBezTo>
                  <a:pt x="280170" y="157018"/>
                  <a:pt x="281973" y="147253"/>
                  <a:pt x="286327" y="138545"/>
                </a:cubicBezTo>
                <a:cubicBezTo>
                  <a:pt x="291291" y="128616"/>
                  <a:pt x="303333" y="121839"/>
                  <a:pt x="304800" y="110836"/>
                </a:cubicBezTo>
                <a:cubicBezTo>
                  <a:pt x="309683" y="74215"/>
                  <a:pt x="304800" y="36945"/>
                  <a:pt x="304800"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2152650" y="3436424"/>
            <a:ext cx="7886700" cy="171746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98384716"/>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Advanced Scalar Use: Paths and Flexibility</a:t>
            </a:r>
            <a:endParaRPr lang="en-US" dirty="0"/>
          </a:p>
        </p:txBody>
      </p:sp>
      <p:sp>
        <p:nvSpPr>
          <p:cNvPr id="3" name="Content Placeholder 2"/>
          <p:cNvSpPr>
            <a:spLocks noGrp="1"/>
          </p:cNvSpPr>
          <p:nvPr>
            <p:ph idx="1"/>
          </p:nvPr>
        </p:nvSpPr>
        <p:spPr>
          <a:xfrm>
            <a:off x="1854704" y="1546945"/>
            <a:ext cx="8177213" cy="1850448"/>
          </a:xfrm>
        </p:spPr>
        <p:txBody>
          <a:bodyPr>
            <a:normAutofit fontScale="92500" lnSpcReduction="20000"/>
          </a:bodyPr>
          <a:lstStyle/>
          <a:p>
            <a:r>
              <a:rPr lang="en-US" dirty="0"/>
              <a:t>Behind </a:t>
            </a:r>
            <a:r>
              <a:rPr lang="en-US" dirty="0" smtClean="0"/>
              <a:t>any path, </a:t>
            </a:r>
            <a:r>
              <a:rPr lang="en-US" dirty="0"/>
              <a:t>you created </a:t>
            </a:r>
            <a:r>
              <a:rPr lang="en-US" dirty="0" smtClean="0"/>
              <a:t>many</a:t>
            </a:r>
            <a:r>
              <a:rPr lang="en-US" dirty="0" smtClean="0"/>
              <a:t> </a:t>
            </a:r>
            <a:r>
              <a:rPr lang="en-US" dirty="0"/>
              <a:t>other pages that you may not have put into the </a:t>
            </a:r>
            <a:r>
              <a:rPr lang="en-US" dirty="0" smtClean="0"/>
              <a:t>path, </a:t>
            </a:r>
            <a:r>
              <a:rPr lang="en-US" smtClean="0"/>
              <a:t>but </a:t>
            </a:r>
            <a:r>
              <a:rPr lang="en-US" smtClean="0"/>
              <a:t>which readers </a:t>
            </a:r>
            <a:r>
              <a:rPr lang="en-US" dirty="0" smtClean="0"/>
              <a:t>might </a:t>
            </a:r>
            <a:r>
              <a:rPr lang="en-US" dirty="0" smtClean="0"/>
              <a:t>find.</a:t>
            </a:r>
            <a:endParaRPr lang="en-US" dirty="0"/>
          </a:p>
          <a:p>
            <a:pPr lvl="1"/>
            <a:r>
              <a:rPr lang="en-US" dirty="0"/>
              <a:t>Each media item has a stand-alone page.</a:t>
            </a:r>
          </a:p>
          <a:p>
            <a:pPr lvl="1"/>
            <a:r>
              <a:rPr lang="en-US" dirty="0"/>
              <a:t>Each annotation has a page that pairs it with its media.</a:t>
            </a:r>
          </a:p>
          <a:p>
            <a:pPr lvl="1"/>
            <a:r>
              <a:rPr lang="en-US" dirty="0"/>
              <a:t>Any footnote (“Scalar note”) you created has its own page too.</a:t>
            </a:r>
          </a:p>
        </p:txBody>
      </p:sp>
      <p:pic>
        <p:nvPicPr>
          <p:cNvPr id="1026" name="Picture 2" descr="Text Seite Symbol Vektor-ClipArt"/>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73194" y="3546760"/>
            <a:ext cx="1432791" cy="143279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Text Seite Symbol Vektor-ClipArt"/>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10521" y="3546760"/>
            <a:ext cx="1432791" cy="143279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Text Seite Symbol Vektor-ClipArt"/>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67030" y="3546758"/>
            <a:ext cx="1432791" cy="143279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Text Seite Symbol Vektor-ClipArt"/>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220364" y="3611416"/>
            <a:ext cx="1432791" cy="1432791"/>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Arrow Connector 7"/>
          <p:cNvCxnSpPr/>
          <p:nvPr/>
        </p:nvCxnSpPr>
        <p:spPr>
          <a:xfrm>
            <a:off x="4126201" y="4263154"/>
            <a:ext cx="344920"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5943311" y="4327812"/>
            <a:ext cx="344920"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7799820" y="4333001"/>
            <a:ext cx="344920"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2" name="Picture 2" descr="Text Seite Symbol Vektor-ClipArt"/>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88643" y="5300231"/>
            <a:ext cx="1432791" cy="1432791"/>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File:MultimediaR.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26916" y="5631289"/>
            <a:ext cx="683491" cy="897623"/>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New SVG imag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51480" y="5550188"/>
            <a:ext cx="863889" cy="863889"/>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File:MultimediaR.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480938" y="6141605"/>
            <a:ext cx="450332" cy="59141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Text Seite Symbol Vektor-ClipArt"/>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256442" y="5265736"/>
            <a:ext cx="1432791" cy="1432791"/>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descr="New SVG imag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73799" y="5960480"/>
            <a:ext cx="673388" cy="673388"/>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s://c2.staticflickr.com/4/3412/3511100387_acb4af7d6e.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923473" y="5657270"/>
            <a:ext cx="649720" cy="649720"/>
          </a:xfrm>
          <a:prstGeom prst="rect">
            <a:avLst/>
          </a:prstGeom>
          <a:noFill/>
          <a:extLst>
            <a:ext uri="{909E8E84-426E-40DD-AFC4-6F175D3DCCD1}">
              <a14:hiddenFill xmlns:a14="http://schemas.microsoft.com/office/drawing/2010/main">
                <a:solidFill>
                  <a:srgbClr val="FFFFFF"/>
                </a:solidFill>
              </a14:hiddenFill>
            </a:ext>
          </a:extLst>
        </p:spPr>
      </p:pic>
      <p:sp>
        <p:nvSpPr>
          <p:cNvPr id="4" name="Freeform 3"/>
          <p:cNvSpPr/>
          <p:nvPr/>
        </p:nvSpPr>
        <p:spPr>
          <a:xfrm>
            <a:off x="2290618" y="4978400"/>
            <a:ext cx="785220" cy="609600"/>
          </a:xfrm>
          <a:custGeom>
            <a:avLst/>
            <a:gdLst>
              <a:gd name="connsiteX0" fmla="*/ 0 w 785220"/>
              <a:gd name="connsiteY0" fmla="*/ 609600 h 609600"/>
              <a:gd name="connsiteX1" fmla="*/ 46182 w 785220"/>
              <a:gd name="connsiteY1" fmla="*/ 535709 h 609600"/>
              <a:gd name="connsiteX2" fmla="*/ 55418 w 785220"/>
              <a:gd name="connsiteY2" fmla="*/ 452582 h 609600"/>
              <a:gd name="connsiteX3" fmla="*/ 64655 w 785220"/>
              <a:gd name="connsiteY3" fmla="*/ 424873 h 609600"/>
              <a:gd name="connsiteX4" fmla="*/ 92364 w 785220"/>
              <a:gd name="connsiteY4" fmla="*/ 406400 h 609600"/>
              <a:gd name="connsiteX5" fmla="*/ 120073 w 785220"/>
              <a:gd name="connsiteY5" fmla="*/ 397164 h 609600"/>
              <a:gd name="connsiteX6" fmla="*/ 212437 w 785220"/>
              <a:gd name="connsiteY6" fmla="*/ 406400 h 609600"/>
              <a:gd name="connsiteX7" fmla="*/ 240146 w 785220"/>
              <a:gd name="connsiteY7" fmla="*/ 415636 h 609600"/>
              <a:gd name="connsiteX8" fmla="*/ 424873 w 785220"/>
              <a:gd name="connsiteY8" fmla="*/ 406400 h 609600"/>
              <a:gd name="connsiteX9" fmla="*/ 452582 w 785220"/>
              <a:gd name="connsiteY9" fmla="*/ 397164 h 609600"/>
              <a:gd name="connsiteX10" fmla="*/ 517237 w 785220"/>
              <a:gd name="connsiteY10" fmla="*/ 378691 h 609600"/>
              <a:gd name="connsiteX11" fmla="*/ 600364 w 785220"/>
              <a:gd name="connsiteY11" fmla="*/ 314036 h 609600"/>
              <a:gd name="connsiteX12" fmla="*/ 628073 w 785220"/>
              <a:gd name="connsiteY12" fmla="*/ 295564 h 609600"/>
              <a:gd name="connsiteX13" fmla="*/ 646546 w 785220"/>
              <a:gd name="connsiteY13" fmla="*/ 240145 h 609600"/>
              <a:gd name="connsiteX14" fmla="*/ 683491 w 785220"/>
              <a:gd name="connsiteY14" fmla="*/ 184727 h 609600"/>
              <a:gd name="connsiteX15" fmla="*/ 692727 w 785220"/>
              <a:gd name="connsiteY15" fmla="*/ 157018 h 609600"/>
              <a:gd name="connsiteX16" fmla="*/ 729673 w 785220"/>
              <a:gd name="connsiteY16" fmla="*/ 101600 h 609600"/>
              <a:gd name="connsiteX17" fmla="*/ 748146 w 785220"/>
              <a:gd name="connsiteY17" fmla="*/ 73891 h 609600"/>
              <a:gd name="connsiteX18" fmla="*/ 775855 w 785220"/>
              <a:gd name="connsiteY18" fmla="*/ 46182 h 609600"/>
              <a:gd name="connsiteX19" fmla="*/ 785091 w 785220"/>
              <a:gd name="connsiteY19" fmla="*/ 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85220" h="609600">
                <a:moveTo>
                  <a:pt x="0" y="609600"/>
                </a:moveTo>
                <a:cubicBezTo>
                  <a:pt x="23244" y="580545"/>
                  <a:pt x="40482" y="569908"/>
                  <a:pt x="46182" y="535709"/>
                </a:cubicBezTo>
                <a:cubicBezTo>
                  <a:pt x="50765" y="508209"/>
                  <a:pt x="50835" y="480082"/>
                  <a:pt x="55418" y="452582"/>
                </a:cubicBezTo>
                <a:cubicBezTo>
                  <a:pt x="57019" y="442978"/>
                  <a:pt x="58573" y="432476"/>
                  <a:pt x="64655" y="424873"/>
                </a:cubicBezTo>
                <a:cubicBezTo>
                  <a:pt x="71590" y="416205"/>
                  <a:pt x="82435" y="411364"/>
                  <a:pt x="92364" y="406400"/>
                </a:cubicBezTo>
                <a:cubicBezTo>
                  <a:pt x="101072" y="402046"/>
                  <a:pt x="110837" y="400243"/>
                  <a:pt x="120073" y="397164"/>
                </a:cubicBezTo>
                <a:cubicBezTo>
                  <a:pt x="150861" y="400243"/>
                  <a:pt x="181855" y="401695"/>
                  <a:pt x="212437" y="406400"/>
                </a:cubicBezTo>
                <a:cubicBezTo>
                  <a:pt x="222060" y="407880"/>
                  <a:pt x="230410" y="415636"/>
                  <a:pt x="240146" y="415636"/>
                </a:cubicBezTo>
                <a:cubicBezTo>
                  <a:pt x="301799" y="415636"/>
                  <a:pt x="363297" y="409479"/>
                  <a:pt x="424873" y="406400"/>
                </a:cubicBezTo>
                <a:cubicBezTo>
                  <a:pt x="434109" y="403321"/>
                  <a:pt x="443221" y="399839"/>
                  <a:pt x="452582" y="397164"/>
                </a:cubicBezTo>
                <a:cubicBezTo>
                  <a:pt x="533774" y="373966"/>
                  <a:pt x="450791" y="400838"/>
                  <a:pt x="517237" y="378691"/>
                </a:cubicBezTo>
                <a:cubicBezTo>
                  <a:pt x="560643" y="335285"/>
                  <a:pt x="534080" y="358225"/>
                  <a:pt x="600364" y="314036"/>
                </a:cubicBezTo>
                <a:lnTo>
                  <a:pt x="628073" y="295564"/>
                </a:lnTo>
                <a:cubicBezTo>
                  <a:pt x="634231" y="277091"/>
                  <a:pt x="635745" y="256347"/>
                  <a:pt x="646546" y="240145"/>
                </a:cubicBezTo>
                <a:lnTo>
                  <a:pt x="683491" y="184727"/>
                </a:lnTo>
                <a:cubicBezTo>
                  <a:pt x="686570" y="175491"/>
                  <a:pt x="687999" y="165529"/>
                  <a:pt x="692727" y="157018"/>
                </a:cubicBezTo>
                <a:cubicBezTo>
                  <a:pt x="703509" y="137610"/>
                  <a:pt x="717358" y="120073"/>
                  <a:pt x="729673" y="101600"/>
                </a:cubicBezTo>
                <a:cubicBezTo>
                  <a:pt x="735831" y="92364"/>
                  <a:pt x="740297" y="81740"/>
                  <a:pt x="748146" y="73891"/>
                </a:cubicBezTo>
                <a:lnTo>
                  <a:pt x="775855" y="46182"/>
                </a:lnTo>
                <a:cubicBezTo>
                  <a:pt x="787038" y="12631"/>
                  <a:pt x="785091" y="28209"/>
                  <a:pt x="785091"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8"/>
          <p:cNvSpPr/>
          <p:nvPr/>
        </p:nvSpPr>
        <p:spPr>
          <a:xfrm>
            <a:off x="4471121" y="4978400"/>
            <a:ext cx="645824" cy="418807"/>
          </a:xfrm>
          <a:custGeom>
            <a:avLst/>
            <a:gdLst>
              <a:gd name="connsiteX0" fmla="*/ 0 w 572654"/>
              <a:gd name="connsiteY0" fmla="*/ 314036 h 314036"/>
              <a:gd name="connsiteX1" fmla="*/ 101600 w 572654"/>
              <a:gd name="connsiteY1" fmla="*/ 304800 h 314036"/>
              <a:gd name="connsiteX2" fmla="*/ 129309 w 572654"/>
              <a:gd name="connsiteY2" fmla="*/ 295564 h 314036"/>
              <a:gd name="connsiteX3" fmla="*/ 193964 w 572654"/>
              <a:gd name="connsiteY3" fmla="*/ 277091 h 314036"/>
              <a:gd name="connsiteX4" fmla="*/ 258618 w 572654"/>
              <a:gd name="connsiteY4" fmla="*/ 203200 h 314036"/>
              <a:gd name="connsiteX5" fmla="*/ 277091 w 572654"/>
              <a:gd name="connsiteY5" fmla="*/ 175491 h 314036"/>
              <a:gd name="connsiteX6" fmla="*/ 304800 w 572654"/>
              <a:gd name="connsiteY6" fmla="*/ 120073 h 314036"/>
              <a:gd name="connsiteX7" fmla="*/ 314036 w 572654"/>
              <a:gd name="connsiteY7" fmla="*/ 92364 h 314036"/>
              <a:gd name="connsiteX8" fmla="*/ 369454 w 572654"/>
              <a:gd name="connsiteY8" fmla="*/ 64655 h 314036"/>
              <a:gd name="connsiteX9" fmla="*/ 535709 w 572654"/>
              <a:gd name="connsiteY9" fmla="*/ 64655 h 314036"/>
              <a:gd name="connsiteX10" fmla="*/ 554182 w 572654"/>
              <a:gd name="connsiteY10" fmla="*/ 36945 h 314036"/>
              <a:gd name="connsiteX11" fmla="*/ 572654 w 572654"/>
              <a:gd name="connsiteY11" fmla="*/ 0 h 314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2654" h="314036">
                <a:moveTo>
                  <a:pt x="0" y="314036"/>
                </a:moveTo>
                <a:cubicBezTo>
                  <a:pt x="33867" y="310957"/>
                  <a:pt x="67935" y="309609"/>
                  <a:pt x="101600" y="304800"/>
                </a:cubicBezTo>
                <a:cubicBezTo>
                  <a:pt x="111238" y="303423"/>
                  <a:pt x="119948" y="298239"/>
                  <a:pt x="129309" y="295564"/>
                </a:cubicBezTo>
                <a:cubicBezTo>
                  <a:pt x="210501" y="272366"/>
                  <a:pt x="127518" y="299238"/>
                  <a:pt x="193964" y="277091"/>
                </a:cubicBezTo>
                <a:cubicBezTo>
                  <a:pt x="240146" y="246303"/>
                  <a:pt x="215515" y="267855"/>
                  <a:pt x="258618" y="203200"/>
                </a:cubicBezTo>
                <a:lnTo>
                  <a:pt x="277091" y="175491"/>
                </a:lnTo>
                <a:cubicBezTo>
                  <a:pt x="300306" y="105844"/>
                  <a:pt x="268990" y="191692"/>
                  <a:pt x="304800" y="120073"/>
                </a:cubicBezTo>
                <a:cubicBezTo>
                  <a:pt x="309154" y="111365"/>
                  <a:pt x="307954" y="99967"/>
                  <a:pt x="314036" y="92364"/>
                </a:cubicBezTo>
                <a:cubicBezTo>
                  <a:pt x="327058" y="76086"/>
                  <a:pt x="351200" y="70740"/>
                  <a:pt x="369454" y="64655"/>
                </a:cubicBezTo>
                <a:cubicBezTo>
                  <a:pt x="433416" y="77447"/>
                  <a:pt x="455171" y="86132"/>
                  <a:pt x="535709" y="64655"/>
                </a:cubicBezTo>
                <a:cubicBezTo>
                  <a:pt x="546435" y="61795"/>
                  <a:pt x="548024" y="46182"/>
                  <a:pt x="554182" y="36945"/>
                </a:cubicBezTo>
                <a:cubicBezTo>
                  <a:pt x="564795" y="5106"/>
                  <a:pt x="556534" y="16120"/>
                  <a:pt x="572654"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12"/>
          <p:cNvSpPr/>
          <p:nvPr/>
        </p:nvSpPr>
        <p:spPr>
          <a:xfrm>
            <a:off x="5412510" y="4969165"/>
            <a:ext cx="360967" cy="637309"/>
          </a:xfrm>
          <a:custGeom>
            <a:avLst/>
            <a:gdLst>
              <a:gd name="connsiteX0" fmla="*/ 323273 w 360967"/>
              <a:gd name="connsiteY0" fmla="*/ 637309 h 637309"/>
              <a:gd name="connsiteX1" fmla="*/ 350982 w 360967"/>
              <a:gd name="connsiteY1" fmla="*/ 591127 h 637309"/>
              <a:gd name="connsiteX2" fmla="*/ 350982 w 360967"/>
              <a:gd name="connsiteY2" fmla="*/ 406400 h 637309"/>
              <a:gd name="connsiteX3" fmla="*/ 332509 w 360967"/>
              <a:gd name="connsiteY3" fmla="*/ 323272 h 637309"/>
              <a:gd name="connsiteX4" fmla="*/ 277091 w 360967"/>
              <a:gd name="connsiteY4" fmla="*/ 267854 h 637309"/>
              <a:gd name="connsiteX5" fmla="*/ 249382 w 360967"/>
              <a:gd name="connsiteY5" fmla="*/ 240145 h 637309"/>
              <a:gd name="connsiteX6" fmla="*/ 166255 w 360967"/>
              <a:gd name="connsiteY6" fmla="*/ 184727 h 637309"/>
              <a:gd name="connsiteX7" fmla="*/ 138546 w 360967"/>
              <a:gd name="connsiteY7" fmla="*/ 166254 h 637309"/>
              <a:gd name="connsiteX8" fmla="*/ 110836 w 360967"/>
              <a:gd name="connsiteY8" fmla="*/ 138545 h 637309"/>
              <a:gd name="connsiteX9" fmla="*/ 83127 w 360967"/>
              <a:gd name="connsiteY9" fmla="*/ 129309 h 637309"/>
              <a:gd name="connsiteX10" fmla="*/ 46182 w 360967"/>
              <a:gd name="connsiteY10" fmla="*/ 83127 h 637309"/>
              <a:gd name="connsiteX11" fmla="*/ 9236 w 360967"/>
              <a:gd name="connsiteY11" fmla="*/ 36945 h 637309"/>
              <a:gd name="connsiteX12" fmla="*/ 0 w 360967"/>
              <a:gd name="connsiteY12" fmla="*/ 0 h 637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0967" h="637309">
                <a:moveTo>
                  <a:pt x="323273" y="637309"/>
                </a:moveTo>
                <a:cubicBezTo>
                  <a:pt x="332509" y="621915"/>
                  <a:pt x="344315" y="607795"/>
                  <a:pt x="350982" y="591127"/>
                </a:cubicBezTo>
                <a:cubicBezTo>
                  <a:pt x="371610" y="539557"/>
                  <a:pt x="354438" y="442685"/>
                  <a:pt x="350982" y="406400"/>
                </a:cubicBezTo>
                <a:cubicBezTo>
                  <a:pt x="350862" y="405139"/>
                  <a:pt x="342097" y="335600"/>
                  <a:pt x="332509" y="323272"/>
                </a:cubicBezTo>
                <a:cubicBezTo>
                  <a:pt x="316470" y="302651"/>
                  <a:pt x="295564" y="286327"/>
                  <a:pt x="277091" y="267854"/>
                </a:cubicBezTo>
                <a:cubicBezTo>
                  <a:pt x="267855" y="258618"/>
                  <a:pt x="260250" y="247391"/>
                  <a:pt x="249382" y="240145"/>
                </a:cubicBezTo>
                <a:lnTo>
                  <a:pt x="166255" y="184727"/>
                </a:lnTo>
                <a:cubicBezTo>
                  <a:pt x="157019" y="178569"/>
                  <a:pt x="146396" y="174103"/>
                  <a:pt x="138546" y="166254"/>
                </a:cubicBezTo>
                <a:cubicBezTo>
                  <a:pt x="129309" y="157018"/>
                  <a:pt x="121705" y="145791"/>
                  <a:pt x="110836" y="138545"/>
                </a:cubicBezTo>
                <a:cubicBezTo>
                  <a:pt x="102735" y="133145"/>
                  <a:pt x="92363" y="132388"/>
                  <a:pt x="83127" y="129309"/>
                </a:cubicBezTo>
                <a:cubicBezTo>
                  <a:pt x="59912" y="59662"/>
                  <a:pt x="93928" y="142810"/>
                  <a:pt x="46182" y="83127"/>
                </a:cubicBezTo>
                <a:cubicBezTo>
                  <a:pt x="-4803" y="19395"/>
                  <a:pt x="88647" y="89885"/>
                  <a:pt x="9236" y="36945"/>
                </a:cubicBezTo>
                <a:lnTo>
                  <a:pt x="0" y="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16"/>
          <p:cNvSpPr/>
          <p:nvPr/>
        </p:nvSpPr>
        <p:spPr>
          <a:xfrm>
            <a:off x="4701309" y="6022110"/>
            <a:ext cx="498764" cy="18473"/>
          </a:xfrm>
          <a:custGeom>
            <a:avLst/>
            <a:gdLst>
              <a:gd name="connsiteX0" fmla="*/ 0 w 498764"/>
              <a:gd name="connsiteY0" fmla="*/ 9236 h 18473"/>
              <a:gd name="connsiteX1" fmla="*/ 46182 w 498764"/>
              <a:gd name="connsiteY1" fmla="*/ 0 h 18473"/>
              <a:gd name="connsiteX2" fmla="*/ 323273 w 498764"/>
              <a:gd name="connsiteY2" fmla="*/ 18473 h 18473"/>
              <a:gd name="connsiteX3" fmla="*/ 498764 w 498764"/>
              <a:gd name="connsiteY3" fmla="*/ 0 h 18473"/>
            </a:gdLst>
            <a:ahLst/>
            <a:cxnLst>
              <a:cxn ang="0">
                <a:pos x="connsiteX0" y="connsiteY0"/>
              </a:cxn>
              <a:cxn ang="0">
                <a:pos x="connsiteX1" y="connsiteY1"/>
              </a:cxn>
              <a:cxn ang="0">
                <a:pos x="connsiteX2" y="connsiteY2"/>
              </a:cxn>
              <a:cxn ang="0">
                <a:pos x="connsiteX3" y="connsiteY3"/>
              </a:cxn>
            </a:cxnLst>
            <a:rect l="l" t="t" r="r" b="b"/>
            <a:pathLst>
              <a:path w="498764" h="18473">
                <a:moveTo>
                  <a:pt x="0" y="9236"/>
                </a:moveTo>
                <a:cubicBezTo>
                  <a:pt x="15394" y="6157"/>
                  <a:pt x="30483" y="0"/>
                  <a:pt x="46182" y="0"/>
                </a:cubicBezTo>
                <a:cubicBezTo>
                  <a:pt x="226477" y="0"/>
                  <a:pt x="210123" y="-387"/>
                  <a:pt x="323273" y="18473"/>
                </a:cubicBezTo>
                <a:cubicBezTo>
                  <a:pt x="487164" y="8832"/>
                  <a:pt x="433396" y="32682"/>
                  <a:pt x="498764"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17"/>
          <p:cNvSpPr/>
          <p:nvPr/>
        </p:nvSpPr>
        <p:spPr>
          <a:xfrm>
            <a:off x="7527637" y="5938982"/>
            <a:ext cx="831273" cy="148010"/>
          </a:xfrm>
          <a:custGeom>
            <a:avLst/>
            <a:gdLst>
              <a:gd name="connsiteX0" fmla="*/ 0 w 831273"/>
              <a:gd name="connsiteY0" fmla="*/ 0 h 148010"/>
              <a:gd name="connsiteX1" fmla="*/ 221673 w 831273"/>
              <a:gd name="connsiteY1" fmla="*/ 18473 h 148010"/>
              <a:gd name="connsiteX2" fmla="*/ 277091 w 831273"/>
              <a:gd name="connsiteY2" fmla="*/ 36945 h 148010"/>
              <a:gd name="connsiteX3" fmla="*/ 332509 w 831273"/>
              <a:gd name="connsiteY3" fmla="*/ 73891 h 148010"/>
              <a:gd name="connsiteX4" fmla="*/ 387928 w 831273"/>
              <a:gd name="connsiteY4" fmla="*/ 92363 h 148010"/>
              <a:gd name="connsiteX5" fmla="*/ 480291 w 831273"/>
              <a:gd name="connsiteY5" fmla="*/ 120073 h 148010"/>
              <a:gd name="connsiteX6" fmla="*/ 544946 w 831273"/>
              <a:gd name="connsiteY6" fmla="*/ 138545 h 148010"/>
              <a:gd name="connsiteX7" fmla="*/ 831273 w 831273"/>
              <a:gd name="connsiteY7" fmla="*/ 147782 h 148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31273" h="148010">
                <a:moveTo>
                  <a:pt x="0" y="0"/>
                </a:moveTo>
                <a:cubicBezTo>
                  <a:pt x="28860" y="1804"/>
                  <a:pt x="171073" y="7630"/>
                  <a:pt x="221673" y="18473"/>
                </a:cubicBezTo>
                <a:cubicBezTo>
                  <a:pt x="240713" y="22553"/>
                  <a:pt x="277091" y="36945"/>
                  <a:pt x="277091" y="36945"/>
                </a:cubicBezTo>
                <a:cubicBezTo>
                  <a:pt x="295564" y="49260"/>
                  <a:pt x="311447" y="66871"/>
                  <a:pt x="332509" y="73891"/>
                </a:cubicBezTo>
                <a:lnTo>
                  <a:pt x="387928" y="92363"/>
                </a:lnTo>
                <a:cubicBezTo>
                  <a:pt x="438473" y="126060"/>
                  <a:pt x="395387" y="103092"/>
                  <a:pt x="480291" y="120073"/>
                </a:cubicBezTo>
                <a:cubicBezTo>
                  <a:pt x="518074" y="127630"/>
                  <a:pt x="501122" y="134371"/>
                  <a:pt x="544946" y="138545"/>
                </a:cubicBezTo>
                <a:cubicBezTo>
                  <a:pt x="668511" y="150313"/>
                  <a:pt x="712410" y="147782"/>
                  <a:pt x="831273" y="147782"/>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18"/>
          <p:cNvSpPr/>
          <p:nvPr/>
        </p:nvSpPr>
        <p:spPr>
          <a:xfrm>
            <a:off x="8866909" y="5043056"/>
            <a:ext cx="64782" cy="249381"/>
          </a:xfrm>
          <a:custGeom>
            <a:avLst/>
            <a:gdLst>
              <a:gd name="connsiteX0" fmla="*/ 46182 w 64782"/>
              <a:gd name="connsiteY0" fmla="*/ 249381 h 249381"/>
              <a:gd name="connsiteX1" fmla="*/ 64655 w 64782"/>
              <a:gd name="connsiteY1" fmla="*/ 203200 h 249381"/>
              <a:gd name="connsiteX2" fmla="*/ 36946 w 64782"/>
              <a:gd name="connsiteY2" fmla="*/ 83127 h 249381"/>
              <a:gd name="connsiteX3" fmla="*/ 18473 w 64782"/>
              <a:gd name="connsiteY3" fmla="*/ 55418 h 249381"/>
              <a:gd name="connsiteX4" fmla="*/ 0 w 64782"/>
              <a:gd name="connsiteY4" fmla="*/ 0 h 2493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782" h="249381">
                <a:moveTo>
                  <a:pt x="46182" y="249381"/>
                </a:moveTo>
                <a:cubicBezTo>
                  <a:pt x="52340" y="233987"/>
                  <a:pt x="63278" y="219722"/>
                  <a:pt x="64655" y="203200"/>
                </a:cubicBezTo>
                <a:cubicBezTo>
                  <a:pt x="66390" y="182385"/>
                  <a:pt x="50026" y="102747"/>
                  <a:pt x="36946" y="83127"/>
                </a:cubicBezTo>
                <a:cubicBezTo>
                  <a:pt x="30788" y="73891"/>
                  <a:pt x="22982" y="65562"/>
                  <a:pt x="18473" y="55418"/>
                </a:cubicBezTo>
                <a:cubicBezTo>
                  <a:pt x="10565" y="37624"/>
                  <a:pt x="0" y="0"/>
                  <a:pt x="0"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19"/>
          <p:cNvSpPr/>
          <p:nvPr/>
        </p:nvSpPr>
        <p:spPr>
          <a:xfrm>
            <a:off x="7527636" y="5033818"/>
            <a:ext cx="1314446" cy="665018"/>
          </a:xfrm>
          <a:custGeom>
            <a:avLst/>
            <a:gdLst>
              <a:gd name="connsiteX0" fmla="*/ 0 w 1314446"/>
              <a:gd name="connsiteY0" fmla="*/ 665018 h 665018"/>
              <a:gd name="connsiteX1" fmla="*/ 27709 w 1314446"/>
              <a:gd name="connsiteY1" fmla="*/ 618837 h 665018"/>
              <a:gd name="connsiteX2" fmla="*/ 55419 w 1314446"/>
              <a:gd name="connsiteY2" fmla="*/ 600364 h 665018"/>
              <a:gd name="connsiteX3" fmla="*/ 73891 w 1314446"/>
              <a:gd name="connsiteY3" fmla="*/ 572655 h 665018"/>
              <a:gd name="connsiteX4" fmla="*/ 101600 w 1314446"/>
              <a:gd name="connsiteY4" fmla="*/ 554182 h 665018"/>
              <a:gd name="connsiteX5" fmla="*/ 166255 w 1314446"/>
              <a:gd name="connsiteY5" fmla="*/ 498764 h 665018"/>
              <a:gd name="connsiteX6" fmla="*/ 221673 w 1314446"/>
              <a:gd name="connsiteY6" fmla="*/ 461818 h 665018"/>
              <a:gd name="connsiteX7" fmla="*/ 258619 w 1314446"/>
              <a:gd name="connsiteY7" fmla="*/ 452582 h 665018"/>
              <a:gd name="connsiteX8" fmla="*/ 286328 w 1314446"/>
              <a:gd name="connsiteY8" fmla="*/ 434109 h 665018"/>
              <a:gd name="connsiteX9" fmla="*/ 341746 w 1314446"/>
              <a:gd name="connsiteY9" fmla="*/ 415637 h 665018"/>
              <a:gd name="connsiteX10" fmla="*/ 397164 w 1314446"/>
              <a:gd name="connsiteY10" fmla="*/ 397164 h 665018"/>
              <a:gd name="connsiteX11" fmla="*/ 434109 w 1314446"/>
              <a:gd name="connsiteY11" fmla="*/ 387927 h 665018"/>
              <a:gd name="connsiteX12" fmla="*/ 526473 w 1314446"/>
              <a:gd name="connsiteY12" fmla="*/ 332509 h 665018"/>
              <a:gd name="connsiteX13" fmla="*/ 554182 w 1314446"/>
              <a:gd name="connsiteY13" fmla="*/ 314037 h 665018"/>
              <a:gd name="connsiteX14" fmla="*/ 581891 w 1314446"/>
              <a:gd name="connsiteY14" fmla="*/ 304800 h 665018"/>
              <a:gd name="connsiteX15" fmla="*/ 609600 w 1314446"/>
              <a:gd name="connsiteY15" fmla="*/ 286327 h 665018"/>
              <a:gd name="connsiteX16" fmla="*/ 665019 w 1314446"/>
              <a:gd name="connsiteY16" fmla="*/ 267855 h 665018"/>
              <a:gd name="connsiteX17" fmla="*/ 692728 w 1314446"/>
              <a:gd name="connsiteY17" fmla="*/ 258618 h 665018"/>
              <a:gd name="connsiteX18" fmla="*/ 757382 w 1314446"/>
              <a:gd name="connsiteY18" fmla="*/ 230909 h 665018"/>
              <a:gd name="connsiteX19" fmla="*/ 960582 w 1314446"/>
              <a:gd name="connsiteY19" fmla="*/ 212437 h 665018"/>
              <a:gd name="connsiteX20" fmla="*/ 1099128 w 1314446"/>
              <a:gd name="connsiteY20" fmla="*/ 184727 h 665018"/>
              <a:gd name="connsiteX21" fmla="*/ 1154546 w 1314446"/>
              <a:gd name="connsiteY21" fmla="*/ 166255 h 665018"/>
              <a:gd name="connsiteX22" fmla="*/ 1209964 w 1314446"/>
              <a:gd name="connsiteY22" fmla="*/ 129309 h 665018"/>
              <a:gd name="connsiteX23" fmla="*/ 1237673 w 1314446"/>
              <a:gd name="connsiteY23" fmla="*/ 110837 h 665018"/>
              <a:gd name="connsiteX24" fmla="*/ 1265382 w 1314446"/>
              <a:gd name="connsiteY24" fmla="*/ 101600 h 665018"/>
              <a:gd name="connsiteX25" fmla="*/ 1283855 w 1314446"/>
              <a:gd name="connsiteY25" fmla="*/ 73891 h 665018"/>
              <a:gd name="connsiteX26" fmla="*/ 1311564 w 1314446"/>
              <a:gd name="connsiteY26" fmla="*/ 55418 h 665018"/>
              <a:gd name="connsiteX27" fmla="*/ 1311564 w 1314446"/>
              <a:gd name="connsiteY27" fmla="*/ 0 h 665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314446" h="665018">
                <a:moveTo>
                  <a:pt x="0" y="665018"/>
                </a:moveTo>
                <a:cubicBezTo>
                  <a:pt x="9236" y="649624"/>
                  <a:pt x="16026" y="632467"/>
                  <a:pt x="27709" y="618837"/>
                </a:cubicBezTo>
                <a:cubicBezTo>
                  <a:pt x="34934" y="610409"/>
                  <a:pt x="47569" y="608214"/>
                  <a:pt x="55419" y="600364"/>
                </a:cubicBezTo>
                <a:cubicBezTo>
                  <a:pt x="63268" y="592515"/>
                  <a:pt x="66042" y="580504"/>
                  <a:pt x="73891" y="572655"/>
                </a:cubicBezTo>
                <a:cubicBezTo>
                  <a:pt x="81740" y="564805"/>
                  <a:pt x="93072" y="561289"/>
                  <a:pt x="101600" y="554182"/>
                </a:cubicBezTo>
                <a:cubicBezTo>
                  <a:pt x="173358" y="494383"/>
                  <a:pt x="79775" y="559300"/>
                  <a:pt x="166255" y="498764"/>
                </a:cubicBezTo>
                <a:cubicBezTo>
                  <a:pt x="184443" y="486032"/>
                  <a:pt x="200134" y="467202"/>
                  <a:pt x="221673" y="461818"/>
                </a:cubicBezTo>
                <a:lnTo>
                  <a:pt x="258619" y="452582"/>
                </a:lnTo>
                <a:cubicBezTo>
                  <a:pt x="267855" y="446424"/>
                  <a:pt x="276184" y="438617"/>
                  <a:pt x="286328" y="434109"/>
                </a:cubicBezTo>
                <a:cubicBezTo>
                  <a:pt x="304122" y="426201"/>
                  <a:pt x="323273" y="421795"/>
                  <a:pt x="341746" y="415637"/>
                </a:cubicBezTo>
                <a:lnTo>
                  <a:pt x="397164" y="397164"/>
                </a:lnTo>
                <a:lnTo>
                  <a:pt x="434109" y="387927"/>
                </a:lnTo>
                <a:cubicBezTo>
                  <a:pt x="569675" y="297552"/>
                  <a:pt x="427071" y="389310"/>
                  <a:pt x="526473" y="332509"/>
                </a:cubicBezTo>
                <a:cubicBezTo>
                  <a:pt x="536111" y="327002"/>
                  <a:pt x="544253" y="319001"/>
                  <a:pt x="554182" y="314037"/>
                </a:cubicBezTo>
                <a:cubicBezTo>
                  <a:pt x="562890" y="309683"/>
                  <a:pt x="573183" y="309154"/>
                  <a:pt x="581891" y="304800"/>
                </a:cubicBezTo>
                <a:cubicBezTo>
                  <a:pt x="591820" y="299835"/>
                  <a:pt x="599456" y="290835"/>
                  <a:pt x="609600" y="286327"/>
                </a:cubicBezTo>
                <a:cubicBezTo>
                  <a:pt x="627394" y="278419"/>
                  <a:pt x="646546" y="274013"/>
                  <a:pt x="665019" y="267855"/>
                </a:cubicBezTo>
                <a:cubicBezTo>
                  <a:pt x="674255" y="264776"/>
                  <a:pt x="684627" y="264018"/>
                  <a:pt x="692728" y="258618"/>
                </a:cubicBezTo>
                <a:cubicBezTo>
                  <a:pt x="720809" y="239898"/>
                  <a:pt x="721321" y="235070"/>
                  <a:pt x="757382" y="230909"/>
                </a:cubicBezTo>
                <a:cubicBezTo>
                  <a:pt x="824946" y="223113"/>
                  <a:pt x="960582" y="212437"/>
                  <a:pt x="960582" y="212437"/>
                </a:cubicBezTo>
                <a:cubicBezTo>
                  <a:pt x="1055593" y="188684"/>
                  <a:pt x="1009340" y="197555"/>
                  <a:pt x="1099128" y="184727"/>
                </a:cubicBezTo>
                <a:cubicBezTo>
                  <a:pt x="1117601" y="178570"/>
                  <a:pt x="1138345" y="177056"/>
                  <a:pt x="1154546" y="166255"/>
                </a:cubicBezTo>
                <a:lnTo>
                  <a:pt x="1209964" y="129309"/>
                </a:lnTo>
                <a:cubicBezTo>
                  <a:pt x="1219200" y="123152"/>
                  <a:pt x="1227142" y="114348"/>
                  <a:pt x="1237673" y="110837"/>
                </a:cubicBezTo>
                <a:lnTo>
                  <a:pt x="1265382" y="101600"/>
                </a:lnTo>
                <a:cubicBezTo>
                  <a:pt x="1271540" y="92364"/>
                  <a:pt x="1276006" y="81740"/>
                  <a:pt x="1283855" y="73891"/>
                </a:cubicBezTo>
                <a:cubicBezTo>
                  <a:pt x="1291704" y="66042"/>
                  <a:pt x="1307666" y="65812"/>
                  <a:pt x="1311564" y="55418"/>
                </a:cubicBezTo>
                <a:cubicBezTo>
                  <a:pt x="1318050" y="38121"/>
                  <a:pt x="1311564" y="18473"/>
                  <a:pt x="1311564"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p:cNvSpPr txBox="1"/>
          <p:nvPr/>
        </p:nvSpPr>
        <p:spPr>
          <a:xfrm>
            <a:off x="6069041" y="5421807"/>
            <a:ext cx="527709" cy="36933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dirty="0"/>
              <a:t>.jpg</a:t>
            </a:r>
            <a:endParaRPr lang="en-US" dirty="0"/>
          </a:p>
        </p:txBody>
      </p:sp>
      <p:sp>
        <p:nvSpPr>
          <p:cNvPr id="22" name="Freeform 21"/>
          <p:cNvSpPr/>
          <p:nvPr/>
        </p:nvSpPr>
        <p:spPr>
          <a:xfrm>
            <a:off x="6520873" y="4978401"/>
            <a:ext cx="306970" cy="387927"/>
          </a:xfrm>
          <a:custGeom>
            <a:avLst/>
            <a:gdLst>
              <a:gd name="connsiteX0" fmla="*/ 0 w 306970"/>
              <a:gd name="connsiteY0" fmla="*/ 387927 h 387927"/>
              <a:gd name="connsiteX1" fmla="*/ 27709 w 306970"/>
              <a:gd name="connsiteY1" fmla="*/ 341745 h 387927"/>
              <a:gd name="connsiteX2" fmla="*/ 55418 w 306970"/>
              <a:gd name="connsiteY2" fmla="*/ 332509 h 387927"/>
              <a:gd name="connsiteX3" fmla="*/ 101600 w 306970"/>
              <a:gd name="connsiteY3" fmla="*/ 277091 h 387927"/>
              <a:gd name="connsiteX4" fmla="*/ 184727 w 306970"/>
              <a:gd name="connsiteY4" fmla="*/ 249382 h 387927"/>
              <a:gd name="connsiteX5" fmla="*/ 212436 w 306970"/>
              <a:gd name="connsiteY5" fmla="*/ 240145 h 387927"/>
              <a:gd name="connsiteX6" fmla="*/ 240145 w 306970"/>
              <a:gd name="connsiteY6" fmla="*/ 221673 h 387927"/>
              <a:gd name="connsiteX7" fmla="*/ 277091 w 306970"/>
              <a:gd name="connsiteY7" fmla="*/ 166255 h 387927"/>
              <a:gd name="connsiteX8" fmla="*/ 286327 w 306970"/>
              <a:gd name="connsiteY8" fmla="*/ 138545 h 387927"/>
              <a:gd name="connsiteX9" fmla="*/ 304800 w 306970"/>
              <a:gd name="connsiteY9" fmla="*/ 110836 h 387927"/>
              <a:gd name="connsiteX10" fmla="*/ 304800 w 306970"/>
              <a:gd name="connsiteY10" fmla="*/ 0 h 387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6970" h="387927">
                <a:moveTo>
                  <a:pt x="0" y="387927"/>
                </a:moveTo>
                <a:cubicBezTo>
                  <a:pt x="9236" y="372533"/>
                  <a:pt x="15015" y="354439"/>
                  <a:pt x="27709" y="341745"/>
                </a:cubicBezTo>
                <a:cubicBezTo>
                  <a:pt x="34593" y="334861"/>
                  <a:pt x="47815" y="338591"/>
                  <a:pt x="55418" y="332509"/>
                </a:cubicBezTo>
                <a:cubicBezTo>
                  <a:pt x="99842" y="296970"/>
                  <a:pt x="44031" y="309074"/>
                  <a:pt x="101600" y="277091"/>
                </a:cubicBezTo>
                <a:cubicBezTo>
                  <a:pt x="101608" y="277087"/>
                  <a:pt x="170868" y="254002"/>
                  <a:pt x="184727" y="249382"/>
                </a:cubicBezTo>
                <a:cubicBezTo>
                  <a:pt x="193963" y="246303"/>
                  <a:pt x="204335" y="245545"/>
                  <a:pt x="212436" y="240145"/>
                </a:cubicBezTo>
                <a:lnTo>
                  <a:pt x="240145" y="221673"/>
                </a:lnTo>
                <a:cubicBezTo>
                  <a:pt x="252460" y="203200"/>
                  <a:pt x="270071" y="187317"/>
                  <a:pt x="277091" y="166255"/>
                </a:cubicBezTo>
                <a:cubicBezTo>
                  <a:pt x="280170" y="157018"/>
                  <a:pt x="281973" y="147253"/>
                  <a:pt x="286327" y="138545"/>
                </a:cubicBezTo>
                <a:cubicBezTo>
                  <a:pt x="291291" y="128616"/>
                  <a:pt x="303333" y="121839"/>
                  <a:pt x="304800" y="110836"/>
                </a:cubicBezTo>
                <a:cubicBezTo>
                  <a:pt x="309683" y="74215"/>
                  <a:pt x="304800" y="36945"/>
                  <a:pt x="304800"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2152650" y="3436424"/>
            <a:ext cx="7886700" cy="171746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56329258"/>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Advanced Scalar Use: Paths and Flexibility</a:t>
            </a:r>
            <a:endParaRPr lang="en-US" dirty="0"/>
          </a:p>
        </p:txBody>
      </p:sp>
      <p:sp>
        <p:nvSpPr>
          <p:cNvPr id="3" name="Content Placeholder 2"/>
          <p:cNvSpPr>
            <a:spLocks noGrp="1"/>
          </p:cNvSpPr>
          <p:nvPr>
            <p:ph idx="1"/>
          </p:nvPr>
        </p:nvSpPr>
        <p:spPr>
          <a:xfrm>
            <a:off x="2152650" y="1825626"/>
            <a:ext cx="7886700" cy="1523137"/>
          </a:xfrm>
        </p:spPr>
        <p:txBody>
          <a:bodyPr>
            <a:normAutofit fontScale="92500" lnSpcReduction="20000"/>
          </a:bodyPr>
          <a:lstStyle/>
          <a:p>
            <a:r>
              <a:rPr lang="en-US" dirty="0" smtClean="0"/>
              <a:t>This is part of Scalar’s flexibility, and you can expand on this if you want:</a:t>
            </a:r>
          </a:p>
          <a:p>
            <a:pPr lvl="1"/>
            <a:r>
              <a:rPr lang="en-US" dirty="0" smtClean="0"/>
              <a:t>You can annotate media with other media.</a:t>
            </a:r>
          </a:p>
          <a:p>
            <a:pPr lvl="1"/>
            <a:r>
              <a:rPr lang="en-US" dirty="0" smtClean="0"/>
              <a:t>You can make media or annotation pages into pages in your path.</a:t>
            </a:r>
            <a:endParaRPr lang="en-US" dirty="0"/>
          </a:p>
        </p:txBody>
      </p:sp>
      <p:pic>
        <p:nvPicPr>
          <p:cNvPr id="1026" name="Picture 2" descr="Text Seite Symbol Vektor-ClipArt"/>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73194" y="3546760"/>
            <a:ext cx="1432791" cy="143279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Text Seite Symbol Vektor-ClipArt"/>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86397" y="5201078"/>
            <a:ext cx="1432791" cy="143279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Text Seite Symbol Vektor-ClipArt"/>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220364" y="3611416"/>
            <a:ext cx="1432791" cy="1432791"/>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Arrow Connector 7"/>
          <p:cNvCxnSpPr/>
          <p:nvPr/>
        </p:nvCxnSpPr>
        <p:spPr>
          <a:xfrm>
            <a:off x="4254067" y="4268344"/>
            <a:ext cx="344920"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5794968" y="4326659"/>
            <a:ext cx="344920"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7799820" y="4333001"/>
            <a:ext cx="344920"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2" name="Picture 2" descr="Text Seite Symbol Vektor-ClipArt"/>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71629" y="3610264"/>
            <a:ext cx="1432791" cy="1432791"/>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File:MultimediaR.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08497" y="5397207"/>
            <a:ext cx="683491" cy="897623"/>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File:MultimediaR.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755792" y="4303939"/>
            <a:ext cx="450332" cy="591417"/>
          </a:xfrm>
          <a:prstGeom prst="rect">
            <a:avLst/>
          </a:prstGeom>
          <a:noFill/>
          <a:extLst>
            <a:ext uri="{909E8E84-426E-40DD-AFC4-6F175D3DCCD1}">
              <a14:hiddenFill xmlns:a14="http://schemas.microsoft.com/office/drawing/2010/main">
                <a:solidFill>
                  <a:srgbClr val="FFFFFF"/>
                </a:solidFill>
              </a14:hiddenFill>
            </a:ext>
          </a:extLst>
        </p:spPr>
      </p:pic>
      <p:sp>
        <p:nvSpPr>
          <p:cNvPr id="9" name="Freeform 8"/>
          <p:cNvSpPr/>
          <p:nvPr/>
        </p:nvSpPr>
        <p:spPr>
          <a:xfrm>
            <a:off x="5663227" y="5033819"/>
            <a:ext cx="645824" cy="418807"/>
          </a:xfrm>
          <a:custGeom>
            <a:avLst/>
            <a:gdLst>
              <a:gd name="connsiteX0" fmla="*/ 0 w 572654"/>
              <a:gd name="connsiteY0" fmla="*/ 314036 h 314036"/>
              <a:gd name="connsiteX1" fmla="*/ 101600 w 572654"/>
              <a:gd name="connsiteY1" fmla="*/ 304800 h 314036"/>
              <a:gd name="connsiteX2" fmla="*/ 129309 w 572654"/>
              <a:gd name="connsiteY2" fmla="*/ 295564 h 314036"/>
              <a:gd name="connsiteX3" fmla="*/ 193964 w 572654"/>
              <a:gd name="connsiteY3" fmla="*/ 277091 h 314036"/>
              <a:gd name="connsiteX4" fmla="*/ 258618 w 572654"/>
              <a:gd name="connsiteY4" fmla="*/ 203200 h 314036"/>
              <a:gd name="connsiteX5" fmla="*/ 277091 w 572654"/>
              <a:gd name="connsiteY5" fmla="*/ 175491 h 314036"/>
              <a:gd name="connsiteX6" fmla="*/ 304800 w 572654"/>
              <a:gd name="connsiteY6" fmla="*/ 120073 h 314036"/>
              <a:gd name="connsiteX7" fmla="*/ 314036 w 572654"/>
              <a:gd name="connsiteY7" fmla="*/ 92364 h 314036"/>
              <a:gd name="connsiteX8" fmla="*/ 369454 w 572654"/>
              <a:gd name="connsiteY8" fmla="*/ 64655 h 314036"/>
              <a:gd name="connsiteX9" fmla="*/ 535709 w 572654"/>
              <a:gd name="connsiteY9" fmla="*/ 64655 h 314036"/>
              <a:gd name="connsiteX10" fmla="*/ 554182 w 572654"/>
              <a:gd name="connsiteY10" fmla="*/ 36945 h 314036"/>
              <a:gd name="connsiteX11" fmla="*/ 572654 w 572654"/>
              <a:gd name="connsiteY11" fmla="*/ 0 h 314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2654" h="314036">
                <a:moveTo>
                  <a:pt x="0" y="314036"/>
                </a:moveTo>
                <a:cubicBezTo>
                  <a:pt x="33867" y="310957"/>
                  <a:pt x="67935" y="309609"/>
                  <a:pt x="101600" y="304800"/>
                </a:cubicBezTo>
                <a:cubicBezTo>
                  <a:pt x="111238" y="303423"/>
                  <a:pt x="119948" y="298239"/>
                  <a:pt x="129309" y="295564"/>
                </a:cubicBezTo>
                <a:cubicBezTo>
                  <a:pt x="210501" y="272366"/>
                  <a:pt x="127518" y="299238"/>
                  <a:pt x="193964" y="277091"/>
                </a:cubicBezTo>
                <a:cubicBezTo>
                  <a:pt x="240146" y="246303"/>
                  <a:pt x="215515" y="267855"/>
                  <a:pt x="258618" y="203200"/>
                </a:cubicBezTo>
                <a:lnTo>
                  <a:pt x="277091" y="175491"/>
                </a:lnTo>
                <a:cubicBezTo>
                  <a:pt x="300306" y="105844"/>
                  <a:pt x="268990" y="191692"/>
                  <a:pt x="304800" y="120073"/>
                </a:cubicBezTo>
                <a:cubicBezTo>
                  <a:pt x="309154" y="111365"/>
                  <a:pt x="307954" y="99967"/>
                  <a:pt x="314036" y="92364"/>
                </a:cubicBezTo>
                <a:cubicBezTo>
                  <a:pt x="327058" y="76086"/>
                  <a:pt x="351200" y="70740"/>
                  <a:pt x="369454" y="64655"/>
                </a:cubicBezTo>
                <a:cubicBezTo>
                  <a:pt x="433416" y="77447"/>
                  <a:pt x="455171" y="86132"/>
                  <a:pt x="535709" y="64655"/>
                </a:cubicBezTo>
                <a:cubicBezTo>
                  <a:pt x="546435" y="61795"/>
                  <a:pt x="548024" y="46182"/>
                  <a:pt x="554182" y="36945"/>
                </a:cubicBezTo>
                <a:cubicBezTo>
                  <a:pt x="564795" y="5106"/>
                  <a:pt x="556534" y="16120"/>
                  <a:pt x="572654"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12"/>
          <p:cNvSpPr/>
          <p:nvPr/>
        </p:nvSpPr>
        <p:spPr>
          <a:xfrm>
            <a:off x="5125399" y="4530437"/>
            <a:ext cx="360967" cy="637309"/>
          </a:xfrm>
          <a:custGeom>
            <a:avLst/>
            <a:gdLst>
              <a:gd name="connsiteX0" fmla="*/ 323273 w 360967"/>
              <a:gd name="connsiteY0" fmla="*/ 637309 h 637309"/>
              <a:gd name="connsiteX1" fmla="*/ 350982 w 360967"/>
              <a:gd name="connsiteY1" fmla="*/ 591127 h 637309"/>
              <a:gd name="connsiteX2" fmla="*/ 350982 w 360967"/>
              <a:gd name="connsiteY2" fmla="*/ 406400 h 637309"/>
              <a:gd name="connsiteX3" fmla="*/ 332509 w 360967"/>
              <a:gd name="connsiteY3" fmla="*/ 323272 h 637309"/>
              <a:gd name="connsiteX4" fmla="*/ 277091 w 360967"/>
              <a:gd name="connsiteY4" fmla="*/ 267854 h 637309"/>
              <a:gd name="connsiteX5" fmla="*/ 249382 w 360967"/>
              <a:gd name="connsiteY5" fmla="*/ 240145 h 637309"/>
              <a:gd name="connsiteX6" fmla="*/ 166255 w 360967"/>
              <a:gd name="connsiteY6" fmla="*/ 184727 h 637309"/>
              <a:gd name="connsiteX7" fmla="*/ 138546 w 360967"/>
              <a:gd name="connsiteY7" fmla="*/ 166254 h 637309"/>
              <a:gd name="connsiteX8" fmla="*/ 110836 w 360967"/>
              <a:gd name="connsiteY8" fmla="*/ 138545 h 637309"/>
              <a:gd name="connsiteX9" fmla="*/ 83127 w 360967"/>
              <a:gd name="connsiteY9" fmla="*/ 129309 h 637309"/>
              <a:gd name="connsiteX10" fmla="*/ 46182 w 360967"/>
              <a:gd name="connsiteY10" fmla="*/ 83127 h 637309"/>
              <a:gd name="connsiteX11" fmla="*/ 9236 w 360967"/>
              <a:gd name="connsiteY11" fmla="*/ 36945 h 637309"/>
              <a:gd name="connsiteX12" fmla="*/ 0 w 360967"/>
              <a:gd name="connsiteY12" fmla="*/ 0 h 637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0967" h="637309">
                <a:moveTo>
                  <a:pt x="323273" y="637309"/>
                </a:moveTo>
                <a:cubicBezTo>
                  <a:pt x="332509" y="621915"/>
                  <a:pt x="344315" y="607795"/>
                  <a:pt x="350982" y="591127"/>
                </a:cubicBezTo>
                <a:cubicBezTo>
                  <a:pt x="371610" y="539557"/>
                  <a:pt x="354438" y="442685"/>
                  <a:pt x="350982" y="406400"/>
                </a:cubicBezTo>
                <a:cubicBezTo>
                  <a:pt x="350862" y="405139"/>
                  <a:pt x="342097" y="335600"/>
                  <a:pt x="332509" y="323272"/>
                </a:cubicBezTo>
                <a:cubicBezTo>
                  <a:pt x="316470" y="302651"/>
                  <a:pt x="295564" y="286327"/>
                  <a:pt x="277091" y="267854"/>
                </a:cubicBezTo>
                <a:cubicBezTo>
                  <a:pt x="267855" y="258618"/>
                  <a:pt x="260250" y="247391"/>
                  <a:pt x="249382" y="240145"/>
                </a:cubicBezTo>
                <a:lnTo>
                  <a:pt x="166255" y="184727"/>
                </a:lnTo>
                <a:cubicBezTo>
                  <a:pt x="157019" y="178569"/>
                  <a:pt x="146396" y="174103"/>
                  <a:pt x="138546" y="166254"/>
                </a:cubicBezTo>
                <a:cubicBezTo>
                  <a:pt x="129309" y="157018"/>
                  <a:pt x="121705" y="145791"/>
                  <a:pt x="110836" y="138545"/>
                </a:cubicBezTo>
                <a:cubicBezTo>
                  <a:pt x="102735" y="133145"/>
                  <a:pt x="92363" y="132388"/>
                  <a:pt x="83127" y="129309"/>
                </a:cubicBezTo>
                <a:cubicBezTo>
                  <a:pt x="59912" y="59662"/>
                  <a:pt x="93928" y="142810"/>
                  <a:pt x="46182" y="83127"/>
                </a:cubicBezTo>
                <a:cubicBezTo>
                  <a:pt x="-4803" y="19395"/>
                  <a:pt x="88647" y="89885"/>
                  <a:pt x="9236" y="36945"/>
                </a:cubicBezTo>
                <a:lnTo>
                  <a:pt x="0" y="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16"/>
          <p:cNvSpPr/>
          <p:nvPr/>
        </p:nvSpPr>
        <p:spPr>
          <a:xfrm>
            <a:off x="6095567" y="5760742"/>
            <a:ext cx="498764" cy="18473"/>
          </a:xfrm>
          <a:custGeom>
            <a:avLst/>
            <a:gdLst>
              <a:gd name="connsiteX0" fmla="*/ 0 w 498764"/>
              <a:gd name="connsiteY0" fmla="*/ 9236 h 18473"/>
              <a:gd name="connsiteX1" fmla="*/ 46182 w 498764"/>
              <a:gd name="connsiteY1" fmla="*/ 0 h 18473"/>
              <a:gd name="connsiteX2" fmla="*/ 323273 w 498764"/>
              <a:gd name="connsiteY2" fmla="*/ 18473 h 18473"/>
              <a:gd name="connsiteX3" fmla="*/ 498764 w 498764"/>
              <a:gd name="connsiteY3" fmla="*/ 0 h 18473"/>
            </a:gdLst>
            <a:ahLst/>
            <a:cxnLst>
              <a:cxn ang="0">
                <a:pos x="connsiteX0" y="connsiteY0"/>
              </a:cxn>
              <a:cxn ang="0">
                <a:pos x="connsiteX1" y="connsiteY1"/>
              </a:cxn>
              <a:cxn ang="0">
                <a:pos x="connsiteX2" y="connsiteY2"/>
              </a:cxn>
              <a:cxn ang="0">
                <a:pos x="connsiteX3" y="connsiteY3"/>
              </a:cxn>
            </a:cxnLst>
            <a:rect l="l" t="t" r="r" b="b"/>
            <a:pathLst>
              <a:path w="498764" h="18473">
                <a:moveTo>
                  <a:pt x="0" y="9236"/>
                </a:moveTo>
                <a:cubicBezTo>
                  <a:pt x="15394" y="6157"/>
                  <a:pt x="30483" y="0"/>
                  <a:pt x="46182" y="0"/>
                </a:cubicBezTo>
                <a:cubicBezTo>
                  <a:pt x="226477" y="0"/>
                  <a:pt x="210123" y="-387"/>
                  <a:pt x="323273" y="18473"/>
                </a:cubicBezTo>
                <a:cubicBezTo>
                  <a:pt x="487164" y="8832"/>
                  <a:pt x="433396" y="32682"/>
                  <a:pt x="498764"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p:cNvSpPr txBox="1"/>
          <p:nvPr/>
        </p:nvSpPr>
        <p:spPr>
          <a:xfrm>
            <a:off x="4926614" y="4141992"/>
            <a:ext cx="527709" cy="36933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dirty="0"/>
              <a:t>.jpg</a:t>
            </a:r>
            <a:endParaRPr lang="en-US" dirty="0"/>
          </a:p>
        </p:txBody>
      </p:sp>
      <p:sp>
        <p:nvSpPr>
          <p:cNvPr id="22" name="Freeform 21"/>
          <p:cNvSpPr/>
          <p:nvPr/>
        </p:nvSpPr>
        <p:spPr>
          <a:xfrm>
            <a:off x="6949357" y="4983018"/>
            <a:ext cx="306970" cy="387927"/>
          </a:xfrm>
          <a:custGeom>
            <a:avLst/>
            <a:gdLst>
              <a:gd name="connsiteX0" fmla="*/ 0 w 306970"/>
              <a:gd name="connsiteY0" fmla="*/ 387927 h 387927"/>
              <a:gd name="connsiteX1" fmla="*/ 27709 w 306970"/>
              <a:gd name="connsiteY1" fmla="*/ 341745 h 387927"/>
              <a:gd name="connsiteX2" fmla="*/ 55418 w 306970"/>
              <a:gd name="connsiteY2" fmla="*/ 332509 h 387927"/>
              <a:gd name="connsiteX3" fmla="*/ 101600 w 306970"/>
              <a:gd name="connsiteY3" fmla="*/ 277091 h 387927"/>
              <a:gd name="connsiteX4" fmla="*/ 184727 w 306970"/>
              <a:gd name="connsiteY4" fmla="*/ 249382 h 387927"/>
              <a:gd name="connsiteX5" fmla="*/ 212436 w 306970"/>
              <a:gd name="connsiteY5" fmla="*/ 240145 h 387927"/>
              <a:gd name="connsiteX6" fmla="*/ 240145 w 306970"/>
              <a:gd name="connsiteY6" fmla="*/ 221673 h 387927"/>
              <a:gd name="connsiteX7" fmla="*/ 277091 w 306970"/>
              <a:gd name="connsiteY7" fmla="*/ 166255 h 387927"/>
              <a:gd name="connsiteX8" fmla="*/ 286327 w 306970"/>
              <a:gd name="connsiteY8" fmla="*/ 138545 h 387927"/>
              <a:gd name="connsiteX9" fmla="*/ 304800 w 306970"/>
              <a:gd name="connsiteY9" fmla="*/ 110836 h 387927"/>
              <a:gd name="connsiteX10" fmla="*/ 304800 w 306970"/>
              <a:gd name="connsiteY10" fmla="*/ 0 h 387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6970" h="387927">
                <a:moveTo>
                  <a:pt x="0" y="387927"/>
                </a:moveTo>
                <a:cubicBezTo>
                  <a:pt x="9236" y="372533"/>
                  <a:pt x="15015" y="354439"/>
                  <a:pt x="27709" y="341745"/>
                </a:cubicBezTo>
                <a:cubicBezTo>
                  <a:pt x="34593" y="334861"/>
                  <a:pt x="47815" y="338591"/>
                  <a:pt x="55418" y="332509"/>
                </a:cubicBezTo>
                <a:cubicBezTo>
                  <a:pt x="99842" y="296970"/>
                  <a:pt x="44031" y="309074"/>
                  <a:pt x="101600" y="277091"/>
                </a:cubicBezTo>
                <a:cubicBezTo>
                  <a:pt x="101608" y="277087"/>
                  <a:pt x="170868" y="254002"/>
                  <a:pt x="184727" y="249382"/>
                </a:cubicBezTo>
                <a:cubicBezTo>
                  <a:pt x="193963" y="246303"/>
                  <a:pt x="204335" y="245545"/>
                  <a:pt x="212436" y="240145"/>
                </a:cubicBezTo>
                <a:lnTo>
                  <a:pt x="240145" y="221673"/>
                </a:lnTo>
                <a:cubicBezTo>
                  <a:pt x="252460" y="203200"/>
                  <a:pt x="270071" y="187317"/>
                  <a:pt x="277091" y="166255"/>
                </a:cubicBezTo>
                <a:cubicBezTo>
                  <a:pt x="280170" y="157018"/>
                  <a:pt x="281973" y="147253"/>
                  <a:pt x="286327" y="138545"/>
                </a:cubicBezTo>
                <a:cubicBezTo>
                  <a:pt x="291291" y="128616"/>
                  <a:pt x="303333" y="121839"/>
                  <a:pt x="304800" y="110836"/>
                </a:cubicBezTo>
                <a:cubicBezTo>
                  <a:pt x="309683" y="74215"/>
                  <a:pt x="304800" y="36945"/>
                  <a:pt x="304800"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 descr="File:MultimediaR.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107219" y="5310275"/>
            <a:ext cx="461258" cy="605766"/>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p:cNvSpPr txBox="1"/>
          <p:nvPr/>
        </p:nvSpPr>
        <p:spPr>
          <a:xfrm>
            <a:off x="5116472" y="6083300"/>
            <a:ext cx="527709" cy="36933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dirty="0"/>
              <a:t>.jpg</a:t>
            </a:r>
            <a:endParaRPr lang="en-US" dirty="0"/>
          </a:p>
        </p:txBody>
      </p:sp>
      <p:sp>
        <p:nvSpPr>
          <p:cNvPr id="29" name="Rectangle 28"/>
          <p:cNvSpPr/>
          <p:nvPr/>
        </p:nvSpPr>
        <p:spPr>
          <a:xfrm>
            <a:off x="2152650" y="3436424"/>
            <a:ext cx="7886700" cy="171746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0902676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History and Common Platforms</a:t>
            </a:r>
            <a:endParaRPr lang="en-US"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1248437679"/>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7596651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Advanced Scalar Use: Paths and Flexibility</a:t>
            </a:r>
            <a:endParaRPr lang="en-US" dirty="0"/>
          </a:p>
        </p:txBody>
      </p:sp>
      <p:sp>
        <p:nvSpPr>
          <p:cNvPr id="3" name="Content Placeholder 2"/>
          <p:cNvSpPr>
            <a:spLocks noGrp="1"/>
          </p:cNvSpPr>
          <p:nvPr>
            <p:ph idx="1"/>
          </p:nvPr>
        </p:nvSpPr>
        <p:spPr>
          <a:xfrm>
            <a:off x="1043421" y="1336624"/>
            <a:ext cx="10715192" cy="1449537"/>
          </a:xfrm>
        </p:spPr>
        <p:txBody>
          <a:bodyPr>
            <a:noAutofit/>
          </a:bodyPr>
          <a:lstStyle/>
          <a:p>
            <a:r>
              <a:rPr lang="en-US" sz="2000" dirty="0" smtClean="0"/>
              <a:t>You also have the ability to create multiple paths.</a:t>
            </a:r>
          </a:p>
          <a:p>
            <a:r>
              <a:rPr lang="en-US" sz="2000" dirty="0" smtClean="0"/>
              <a:t>These paths can converge, intersect, or be totally separate. </a:t>
            </a:r>
          </a:p>
          <a:p>
            <a:r>
              <a:rPr lang="en-US" sz="2000" dirty="0" smtClean="0"/>
              <a:t>You just have to think about how users will get into these paths: from the starting page, from the Table of Contents, or some other route.</a:t>
            </a:r>
          </a:p>
          <a:p>
            <a:r>
              <a:rPr lang="en-US" sz="2000" dirty="0" smtClean="0"/>
              <a:t>Pages can be in multiple paths, if you have a reason to do so, but a page can’t start multiple paths.</a:t>
            </a:r>
            <a:endParaRPr lang="en-US" sz="2000" dirty="0"/>
          </a:p>
        </p:txBody>
      </p:sp>
      <p:pic>
        <p:nvPicPr>
          <p:cNvPr id="1026" name="Picture 2" descr="Text Seite Symbol Vektor-ClipArt"/>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73194" y="3546760"/>
            <a:ext cx="907745" cy="90774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Text Seite Symbol Vektor-ClipAr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893219" y="3564220"/>
            <a:ext cx="900455" cy="90045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Text Seite Symbol Vektor-ClipArt"/>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88254" y="3546758"/>
            <a:ext cx="907747" cy="90774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Text Seite Symbol Vektor-ClipArt"/>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19667" y="3551760"/>
            <a:ext cx="932478" cy="932478"/>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Arrow Connector 7"/>
          <p:cNvCxnSpPr/>
          <p:nvPr/>
        </p:nvCxnSpPr>
        <p:spPr>
          <a:xfrm>
            <a:off x="3586350" y="4000631"/>
            <a:ext cx="344920"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4814311" y="4001166"/>
            <a:ext cx="344920"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6140320" y="3996585"/>
            <a:ext cx="344920"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2" name="Picture 2" descr="Text Seite Symbol Vektor-ClipArt"/>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995554" y="5321326"/>
            <a:ext cx="642628" cy="642628"/>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File:MultimediaR.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723762" y="5034605"/>
            <a:ext cx="683491" cy="897623"/>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File:MultimediaR.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129582" y="5546223"/>
            <a:ext cx="274067" cy="35993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Text Seite Symbol Vektor-ClipArt"/>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974628" y="6138989"/>
            <a:ext cx="696248" cy="6962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4051400" y="4794899"/>
            <a:ext cx="527709" cy="36933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dirty="0"/>
              <a:t>.jpg</a:t>
            </a:r>
            <a:endParaRPr lang="en-US" dirty="0"/>
          </a:p>
        </p:txBody>
      </p:sp>
      <p:sp>
        <p:nvSpPr>
          <p:cNvPr id="27" name="Rectangle 26"/>
          <p:cNvSpPr/>
          <p:nvPr/>
        </p:nvSpPr>
        <p:spPr>
          <a:xfrm>
            <a:off x="2456873" y="3436425"/>
            <a:ext cx="5070763" cy="117136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Arrow Connector 23"/>
          <p:cNvCxnSpPr>
            <a:endCxn id="21" idx="0"/>
          </p:cNvCxnSpPr>
          <p:nvPr/>
        </p:nvCxnSpPr>
        <p:spPr>
          <a:xfrm>
            <a:off x="4315254" y="4455011"/>
            <a:ext cx="1" cy="3398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stCxn id="21" idx="2"/>
            <a:endCxn id="12" idx="0"/>
          </p:cNvCxnSpPr>
          <p:nvPr/>
        </p:nvCxnSpPr>
        <p:spPr>
          <a:xfrm>
            <a:off x="4315254" y="5164232"/>
            <a:ext cx="1614" cy="1570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flipH="1">
            <a:off x="4315253" y="6001037"/>
            <a:ext cx="8920" cy="1568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Rectangle 34"/>
          <p:cNvSpPr/>
          <p:nvPr/>
        </p:nvSpPr>
        <p:spPr>
          <a:xfrm>
            <a:off x="3898841" y="3305530"/>
            <a:ext cx="907745" cy="345814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1" name="Picture 2" descr="Text Seite Symbol Vektor-ClipArt"/>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14822" y="4979566"/>
            <a:ext cx="907747" cy="907747"/>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2" descr="Text Seite Symbol Vektor-ClipArt"/>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26969" y="4985052"/>
            <a:ext cx="907747" cy="907747"/>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2" descr="Text Seite Symbol Vektor-ClipArt"/>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131604" y="5017708"/>
            <a:ext cx="907747" cy="907747"/>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s://c2.staticflickr.com/4/3412/3511100387_acb4af7d6e.jp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9391762" y="5471580"/>
            <a:ext cx="350700" cy="350700"/>
          </a:xfrm>
          <a:prstGeom prst="rect">
            <a:avLst/>
          </a:prstGeom>
          <a:noFill/>
          <a:extLst>
            <a:ext uri="{909E8E84-426E-40DD-AFC4-6F175D3DCCD1}">
              <a14:hiddenFill xmlns:a14="http://schemas.microsoft.com/office/drawing/2010/main">
                <a:solidFill>
                  <a:srgbClr val="FFFFFF"/>
                </a:solidFill>
              </a14:hiddenFill>
            </a:ext>
          </a:extLst>
        </p:spPr>
      </p:pic>
      <p:cxnSp>
        <p:nvCxnSpPr>
          <p:cNvPr id="45" name="Straight Arrow Connector 44"/>
          <p:cNvCxnSpPr/>
          <p:nvPr/>
        </p:nvCxnSpPr>
        <p:spPr>
          <a:xfrm>
            <a:off x="6350704" y="5419005"/>
            <a:ext cx="344920"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a:off x="7582048" y="5433438"/>
            <a:ext cx="344920"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a:off x="8834715" y="5433438"/>
            <a:ext cx="344920"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Rectangle 35"/>
          <p:cNvSpPr/>
          <p:nvPr/>
        </p:nvSpPr>
        <p:spPr>
          <a:xfrm>
            <a:off x="5347855" y="4830619"/>
            <a:ext cx="4849090" cy="140392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ounded Rectangle 36"/>
          <p:cNvSpPr/>
          <p:nvPr/>
        </p:nvSpPr>
        <p:spPr>
          <a:xfrm>
            <a:off x="2152650" y="3177310"/>
            <a:ext cx="8265968" cy="3680691"/>
          </a:xfrm>
          <a:prstGeom prst="roundRect">
            <a:avLst/>
          </a:prstGeom>
          <a:noFill/>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
        <p:nvSpPr>
          <p:cNvPr id="39" name="TextBox 38"/>
          <p:cNvSpPr txBox="1"/>
          <p:nvPr/>
        </p:nvSpPr>
        <p:spPr>
          <a:xfrm>
            <a:off x="8386619" y="3436424"/>
            <a:ext cx="1200727" cy="1077218"/>
          </a:xfrm>
          <a:prstGeom prst="rect">
            <a:avLst/>
          </a:prstGeom>
          <a:noFill/>
          <a:ln>
            <a:solidFill>
              <a:schemeClr val="tx1"/>
            </a:solidFill>
            <a:prstDash val="lgDash"/>
          </a:ln>
        </p:spPr>
        <p:txBody>
          <a:bodyPr wrap="square" rtlCol="0">
            <a:spAutoFit/>
          </a:bodyPr>
          <a:lstStyle/>
          <a:p>
            <a:r>
              <a:rPr lang="en-US" b="1" dirty="0"/>
              <a:t>Table of Contents</a:t>
            </a:r>
          </a:p>
          <a:p>
            <a:r>
              <a:rPr lang="en-US" sz="1400" dirty="0"/>
              <a:t>Page A</a:t>
            </a:r>
          </a:p>
          <a:p>
            <a:r>
              <a:rPr lang="en-US" sz="1400" dirty="0"/>
              <a:t>Page B</a:t>
            </a:r>
            <a:endParaRPr lang="en-US" sz="1400" dirty="0"/>
          </a:p>
        </p:txBody>
      </p:sp>
      <p:sp>
        <p:nvSpPr>
          <p:cNvPr id="48" name="TextBox 47"/>
          <p:cNvSpPr txBox="1"/>
          <p:nvPr/>
        </p:nvSpPr>
        <p:spPr>
          <a:xfrm>
            <a:off x="5463813" y="4774656"/>
            <a:ext cx="671466" cy="307777"/>
          </a:xfrm>
          <a:prstGeom prst="rect">
            <a:avLst/>
          </a:prstGeom>
          <a:noFill/>
        </p:spPr>
        <p:txBody>
          <a:bodyPr wrap="none" rtlCol="0">
            <a:spAutoFit/>
          </a:bodyPr>
          <a:lstStyle/>
          <a:p>
            <a:r>
              <a:rPr lang="en-US" sz="1400" dirty="0"/>
              <a:t>Page B</a:t>
            </a:r>
            <a:endParaRPr lang="en-US" sz="1400" dirty="0"/>
          </a:p>
        </p:txBody>
      </p:sp>
      <p:sp>
        <p:nvSpPr>
          <p:cNvPr id="49" name="TextBox 48"/>
          <p:cNvSpPr txBox="1"/>
          <p:nvPr/>
        </p:nvSpPr>
        <p:spPr>
          <a:xfrm>
            <a:off x="2613041" y="3346020"/>
            <a:ext cx="677878" cy="307777"/>
          </a:xfrm>
          <a:prstGeom prst="rect">
            <a:avLst/>
          </a:prstGeom>
          <a:noFill/>
        </p:spPr>
        <p:txBody>
          <a:bodyPr wrap="none" rtlCol="0">
            <a:spAutoFit/>
          </a:bodyPr>
          <a:lstStyle/>
          <a:p>
            <a:r>
              <a:rPr lang="en-US" sz="1400" dirty="0"/>
              <a:t>Page A</a:t>
            </a:r>
            <a:endParaRPr lang="en-US" sz="1400" dirty="0"/>
          </a:p>
        </p:txBody>
      </p:sp>
      <p:sp>
        <p:nvSpPr>
          <p:cNvPr id="17" name="TextBox 16"/>
          <p:cNvSpPr txBox="1"/>
          <p:nvPr/>
        </p:nvSpPr>
        <p:spPr>
          <a:xfrm>
            <a:off x="4001014" y="3349499"/>
            <a:ext cx="669863" cy="307777"/>
          </a:xfrm>
          <a:prstGeom prst="rect">
            <a:avLst/>
          </a:prstGeom>
          <a:noFill/>
        </p:spPr>
        <p:txBody>
          <a:bodyPr wrap="none" rtlCol="0">
            <a:spAutoFit/>
          </a:bodyPr>
          <a:lstStyle/>
          <a:p>
            <a:r>
              <a:rPr lang="en-US" sz="1400" dirty="0"/>
              <a:t>Page C</a:t>
            </a:r>
            <a:endParaRPr lang="en-US" sz="1400" dirty="0"/>
          </a:p>
        </p:txBody>
      </p:sp>
    </p:spTree>
    <p:extLst>
      <p:ext uri="{BB962C8B-B14F-4D97-AF65-F5344CB8AC3E}">
        <p14:creationId xmlns:p14="http://schemas.microsoft.com/office/powerpoint/2010/main" val="226115766"/>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Advanced </a:t>
            </a:r>
            <a:r>
              <a:rPr lang="en-US" dirty="0" smtClean="0"/>
              <a:t>Scalar Functions </a:t>
            </a:r>
            <a:r>
              <a:rPr lang="en-US" dirty="0" smtClean="0"/>
              <a:t>to </a:t>
            </a:r>
            <a:r>
              <a:rPr lang="en-US" dirty="0" smtClean="0"/>
              <a:t>Play With</a:t>
            </a:r>
            <a:endParaRPr lang="en-US" dirty="0"/>
          </a:p>
        </p:txBody>
      </p:sp>
      <p:sp>
        <p:nvSpPr>
          <p:cNvPr id="3" name="Content Placeholder 2"/>
          <p:cNvSpPr>
            <a:spLocks noGrp="1"/>
          </p:cNvSpPr>
          <p:nvPr>
            <p:ph idx="1"/>
          </p:nvPr>
        </p:nvSpPr>
        <p:spPr/>
        <p:txBody>
          <a:bodyPr/>
          <a:lstStyle/>
          <a:p>
            <a:r>
              <a:rPr lang="en-US" dirty="0" smtClean="0"/>
              <a:t>Scalar Widgets</a:t>
            </a:r>
          </a:p>
          <a:p>
            <a:r>
              <a:rPr lang="en-US" dirty="0" smtClean="0"/>
              <a:t>Video Annotations</a:t>
            </a:r>
          </a:p>
          <a:p>
            <a:r>
              <a:rPr lang="en-US" dirty="0" err="1" smtClean="0"/>
              <a:t>Hypothes.is</a:t>
            </a:r>
            <a:r>
              <a:rPr lang="en-US" dirty="0" smtClean="0"/>
              <a:t> Annotations</a:t>
            </a:r>
          </a:p>
          <a:p>
            <a:r>
              <a:rPr lang="en-US" dirty="0" smtClean="0"/>
              <a:t>Visualizations</a:t>
            </a:r>
            <a:endParaRPr lang="en-US" dirty="0"/>
          </a:p>
        </p:txBody>
      </p:sp>
    </p:spTree>
    <p:extLst>
      <p:ext uri="{BB962C8B-B14F-4D97-AF65-F5344CB8AC3E}">
        <p14:creationId xmlns:p14="http://schemas.microsoft.com/office/powerpoint/2010/main" val="98535454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Discuss</a:t>
            </a:r>
            <a:r>
              <a:rPr lang="mr-IN" dirty="0" smtClean="0"/>
              <a:t>…</a:t>
            </a:r>
            <a:r>
              <a:rPr lang="en-US" dirty="0" smtClean="0"/>
              <a:t>.</a:t>
            </a:r>
            <a:endParaRPr lang="en-US" dirty="0"/>
          </a:p>
        </p:txBody>
      </p:sp>
      <p:sp>
        <p:nvSpPr>
          <p:cNvPr id="3" name="Content Placeholder 2"/>
          <p:cNvSpPr>
            <a:spLocks noGrp="1"/>
          </p:cNvSpPr>
          <p:nvPr>
            <p:ph idx="1"/>
          </p:nvPr>
        </p:nvSpPr>
        <p:spPr/>
        <p:txBody>
          <a:bodyPr/>
          <a:lstStyle/>
          <a:p>
            <a:r>
              <a:rPr lang="en-US" dirty="0" smtClean="0"/>
              <a:t>What were your challenges in building the Scalar site?</a:t>
            </a:r>
          </a:p>
          <a:p>
            <a:r>
              <a:rPr lang="en-US" dirty="0" smtClean="0"/>
              <a:t>What are the strengths of Scalar?</a:t>
            </a:r>
          </a:p>
          <a:p>
            <a:r>
              <a:rPr lang="en-US" dirty="0" smtClean="0"/>
              <a:t>What are the limitations?</a:t>
            </a:r>
          </a:p>
          <a:p>
            <a:r>
              <a:rPr lang="en-US" dirty="0" smtClean="0"/>
              <a:t>What types of digital scholarship projects can you see using Scalar most effectively?</a:t>
            </a:r>
            <a:endParaRPr lang="en-US" dirty="0"/>
          </a:p>
        </p:txBody>
      </p:sp>
    </p:spTree>
    <p:extLst>
      <p:ext uri="{BB962C8B-B14F-4D97-AF65-F5344CB8AC3E}">
        <p14:creationId xmlns:p14="http://schemas.microsoft.com/office/powerpoint/2010/main" val="409939209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Why Libraries and </a:t>
            </a:r>
            <a:r>
              <a:rPr lang="en-US" dirty="0" smtClean="0"/>
              <a:t>Digital </a:t>
            </a:r>
            <a:r>
              <a:rPr lang="en-US" dirty="0" smtClean="0"/>
              <a:t>Publishing?</a:t>
            </a:r>
            <a:endParaRPr lang="en-US" dirty="0"/>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282729362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Digital Publishing and Information Professionals</a:t>
            </a:r>
            <a:endParaRPr lang="en-US" dirty="0"/>
          </a:p>
        </p:txBody>
      </p:sp>
      <p:sp>
        <p:nvSpPr>
          <p:cNvPr id="2" name="Content Placeholder 1"/>
          <p:cNvSpPr>
            <a:spLocks noGrp="1"/>
          </p:cNvSpPr>
          <p:nvPr>
            <p:ph idx="1"/>
          </p:nvPr>
        </p:nvSpPr>
        <p:spPr/>
        <p:txBody>
          <a:bodyPr>
            <a:normAutofit/>
          </a:bodyPr>
          <a:lstStyle/>
          <a:p>
            <a:r>
              <a:rPr lang="en-US" dirty="0" smtClean="0"/>
              <a:t>Libraries (primarily academic), archives, museums increasingly educating scholars on use of digital scholarship and publication tools, and often as creators of or partners on digital publications.</a:t>
            </a:r>
          </a:p>
          <a:p>
            <a:r>
              <a:rPr lang="en-US" dirty="0" smtClean="0"/>
              <a:t>Cross-sector </a:t>
            </a:r>
            <a:r>
              <a:rPr lang="en-US" dirty="0" smtClean="0"/>
              <a:t>work in User Experience (UX).</a:t>
            </a:r>
          </a:p>
          <a:p>
            <a:r>
              <a:rPr lang="en-US" dirty="0" smtClean="0"/>
              <a:t>LIS </a:t>
            </a:r>
            <a:r>
              <a:rPr lang="en-US" dirty="0" smtClean="0"/>
              <a:t>skills needed in DH publishing: UX, metadata, understanding copyright and access issues, digital preservation, understanding privacy and digital systems.</a:t>
            </a:r>
          </a:p>
        </p:txBody>
      </p:sp>
    </p:spTree>
    <p:extLst>
      <p:ext uri="{BB962C8B-B14F-4D97-AF65-F5344CB8AC3E}">
        <p14:creationId xmlns:p14="http://schemas.microsoft.com/office/powerpoint/2010/main" val="1673182801"/>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Would Your Users Want to Learn Multi-Modal Publishing?</a:t>
            </a:r>
            <a:endParaRPr lang="en-US" dirty="0"/>
          </a:p>
        </p:txBody>
      </p:sp>
      <p:sp>
        <p:nvSpPr>
          <p:cNvPr id="3" name="Content Placeholder 2"/>
          <p:cNvSpPr>
            <a:spLocks noGrp="1"/>
          </p:cNvSpPr>
          <p:nvPr>
            <p:ph idx="1"/>
          </p:nvPr>
        </p:nvSpPr>
        <p:spPr/>
        <p:txBody>
          <a:bodyPr/>
          <a:lstStyle/>
          <a:p>
            <a:r>
              <a:rPr lang="en-US" dirty="0" smtClean="0"/>
              <a:t>Digital publishing increasingly a part of the lives of scholars.</a:t>
            </a:r>
          </a:p>
          <a:p>
            <a:r>
              <a:rPr lang="en-US" dirty="0" smtClean="0"/>
              <a:t>Getting experience with a particular tool and collaborative processes common in digital scholarship work.</a:t>
            </a:r>
          </a:p>
          <a:p>
            <a:r>
              <a:rPr lang="en-US" dirty="0" smtClean="0"/>
              <a:t>Tools impact the shape of the project with certain functionalities, and thus the experience of project members and the project’s end users (i.e., readers</a:t>
            </a:r>
            <a:r>
              <a:rPr lang="en-US" dirty="0" smtClean="0"/>
              <a:t>).</a:t>
            </a:r>
          </a:p>
          <a:p>
            <a:r>
              <a:rPr lang="en-US" dirty="0" smtClean="0"/>
              <a:t>Other ideas?</a:t>
            </a:r>
            <a:endParaRPr lang="en-US" dirty="0"/>
          </a:p>
        </p:txBody>
      </p:sp>
    </p:spTree>
    <p:extLst>
      <p:ext uri="{BB962C8B-B14F-4D97-AF65-F5344CB8AC3E}">
        <p14:creationId xmlns:p14="http://schemas.microsoft.com/office/powerpoint/2010/main" val="184334885"/>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Do You Build Potential Services?</a:t>
            </a:r>
            <a:endParaRPr lang="en-US" dirty="0"/>
          </a:p>
        </p:txBody>
      </p:sp>
      <p:sp>
        <p:nvSpPr>
          <p:cNvPr id="3" name="Content Placeholder 2"/>
          <p:cNvSpPr>
            <a:spLocks noGrp="1"/>
          </p:cNvSpPr>
          <p:nvPr>
            <p:ph idx="1"/>
          </p:nvPr>
        </p:nvSpPr>
        <p:spPr/>
        <p:txBody>
          <a:bodyPr/>
          <a:lstStyle/>
          <a:p>
            <a:r>
              <a:rPr lang="en-US" dirty="0" smtClean="0"/>
              <a:t>How do you see yourself using this in your work and/or with students and faculty?</a:t>
            </a:r>
          </a:p>
          <a:p>
            <a:r>
              <a:rPr lang="en-US" dirty="0" smtClean="0"/>
              <a:t>What would you need to learn or acquire as resources in order to offer </a:t>
            </a:r>
            <a:r>
              <a:rPr lang="en-US" dirty="0"/>
              <a:t>this </a:t>
            </a:r>
            <a:r>
              <a:rPr lang="en-US" dirty="0" smtClean="0"/>
              <a:t>as </a:t>
            </a:r>
            <a:r>
              <a:rPr lang="en-US" dirty="0"/>
              <a:t>a library service</a:t>
            </a:r>
            <a:r>
              <a:rPr lang="en-US" dirty="0" smtClean="0"/>
              <a:t>?</a:t>
            </a:r>
          </a:p>
          <a:p>
            <a:r>
              <a:rPr lang="en-US" dirty="0" smtClean="0"/>
              <a:t>What would be the challenges of offering library support or research service for multi-modal publishing</a:t>
            </a:r>
            <a:r>
              <a:rPr lang="en-US" dirty="0" smtClean="0"/>
              <a:t>?</a:t>
            </a:r>
          </a:p>
          <a:p>
            <a:r>
              <a:rPr lang="en-US" dirty="0" smtClean="0"/>
              <a:t>Lingering questions about multi-modal publishing?</a:t>
            </a:r>
            <a:endParaRPr lang="en-US" dirty="0"/>
          </a:p>
        </p:txBody>
      </p:sp>
    </p:spTree>
    <p:extLst>
      <p:ext uri="{BB962C8B-B14F-4D97-AF65-F5344CB8AC3E}">
        <p14:creationId xmlns:p14="http://schemas.microsoft.com/office/powerpoint/2010/main" val="406247581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a:t>
            </a:r>
            <a:endParaRPr lang="en-US" dirty="0"/>
          </a:p>
        </p:txBody>
      </p:sp>
      <p:sp>
        <p:nvSpPr>
          <p:cNvPr id="3" name="Content Placeholder 2"/>
          <p:cNvSpPr>
            <a:spLocks noGrp="1"/>
          </p:cNvSpPr>
          <p:nvPr>
            <p:ph idx="1"/>
          </p:nvPr>
        </p:nvSpPr>
        <p:spPr/>
        <p:txBody>
          <a:bodyPr anchor="t"/>
          <a:lstStyle/>
          <a:p>
            <a:pPr marL="0" indent="0" algn="ctr">
              <a:buNone/>
            </a:pPr>
            <a:endParaRPr lang="en-US" dirty="0" smtClean="0"/>
          </a:p>
          <a:p>
            <a:pPr marL="0" indent="0" algn="ctr">
              <a:buNone/>
            </a:pPr>
            <a:r>
              <a:rPr lang="en-US" dirty="0" smtClean="0"/>
              <a:t>Dan Tracy | </a:t>
            </a:r>
            <a:r>
              <a:rPr lang="en-US" dirty="0" smtClean="0">
                <a:hlinkClick r:id="rId2"/>
              </a:rPr>
              <a:t>dtracy@illinois.edu</a:t>
            </a:r>
            <a:endParaRPr lang="en-US" dirty="0" smtClean="0"/>
          </a:p>
          <a:p>
            <a:pPr marL="0" indent="0" algn="ctr">
              <a:buNone/>
            </a:pPr>
            <a:endParaRPr lang="en-US" dirty="0" smtClean="0"/>
          </a:p>
          <a:p>
            <a:pPr marL="0" indent="0" algn="ctr">
              <a:buNone/>
            </a:pPr>
            <a:r>
              <a:rPr lang="en-US" dirty="0" smtClean="0"/>
              <a:t>Harriett Green | </a:t>
            </a:r>
            <a:r>
              <a:rPr lang="en-US" dirty="0" smtClean="0">
                <a:hlinkClick r:id="rId3"/>
              </a:rPr>
              <a:t>green19@illinois.edu</a:t>
            </a:r>
            <a:r>
              <a:rPr lang="en-US" dirty="0" smtClean="0"/>
              <a:t> </a:t>
            </a:r>
            <a:endParaRPr lang="en-US" dirty="0"/>
          </a:p>
        </p:txBody>
      </p:sp>
    </p:spTree>
    <p:extLst>
      <p:ext uri="{BB962C8B-B14F-4D97-AF65-F5344CB8AC3E}">
        <p14:creationId xmlns:p14="http://schemas.microsoft.com/office/powerpoint/2010/main" val="6429257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Diversity of Possibilities</a:t>
            </a:r>
            <a:r>
              <a:rPr lang="mr-IN" dirty="0" smtClean="0"/>
              <a:t>…</a:t>
            </a:r>
            <a:r>
              <a:rPr lang="en-US" dirty="0" smtClean="0"/>
              <a:t>.</a:t>
            </a:r>
            <a:endParaRPr lang="en-US" dirty="0"/>
          </a:p>
        </p:txBody>
      </p:sp>
      <p:sp>
        <p:nvSpPr>
          <p:cNvPr id="3" name="Content Placeholder 2"/>
          <p:cNvSpPr>
            <a:spLocks noGrp="1"/>
          </p:cNvSpPr>
          <p:nvPr>
            <p:ph idx="1"/>
          </p:nvPr>
        </p:nvSpPr>
        <p:spPr/>
        <p:txBody>
          <a:bodyPr/>
          <a:lstStyle/>
          <a:p>
            <a:r>
              <a:rPr lang="en-US" dirty="0" err="1" smtClean="0"/>
              <a:t>eLife</a:t>
            </a:r>
            <a:r>
              <a:rPr lang="en-US" dirty="0"/>
              <a:t>: https://</a:t>
            </a:r>
            <a:r>
              <a:rPr lang="en-US" dirty="0" err="1"/>
              <a:t>elifesciences.org</a:t>
            </a:r>
            <a:r>
              <a:rPr lang="en-US" dirty="0"/>
              <a:t>/articles/26775 </a:t>
            </a:r>
            <a:endParaRPr lang="en-US" dirty="0" smtClean="0"/>
          </a:p>
          <a:p>
            <a:r>
              <a:rPr lang="en-US" dirty="0" smtClean="0"/>
              <a:t>Georgia </a:t>
            </a:r>
            <a:r>
              <a:rPr lang="en-US" dirty="0"/>
              <a:t>Coast Atlas: </a:t>
            </a:r>
            <a:r>
              <a:rPr lang="en-US" dirty="0">
                <a:hlinkClick r:id="rId2"/>
              </a:rPr>
              <a:t>http://georgiacoastatlas.org</a:t>
            </a:r>
            <a:r>
              <a:rPr lang="en-US" dirty="0" smtClean="0">
                <a:hlinkClick r:id="rId2"/>
              </a:rPr>
              <a:t>/</a:t>
            </a:r>
            <a:r>
              <a:rPr lang="en-US" dirty="0" smtClean="0"/>
              <a:t> </a:t>
            </a:r>
            <a:endParaRPr lang="en-US" dirty="0"/>
          </a:p>
          <a:p>
            <a:r>
              <a:rPr lang="en-US" dirty="0" smtClean="0"/>
              <a:t>Practical Matters </a:t>
            </a:r>
            <a:r>
              <a:rPr lang="en-US" dirty="0" err="1" smtClean="0"/>
              <a:t>journal:http</a:t>
            </a:r>
            <a:r>
              <a:rPr lang="en-US" dirty="0"/>
              <a:t>://</a:t>
            </a:r>
            <a:r>
              <a:rPr lang="en-US" dirty="0" err="1"/>
              <a:t>practicalmattersjournal.org</a:t>
            </a:r>
            <a:r>
              <a:rPr lang="en-US" dirty="0"/>
              <a:t>/2016/06/29/root-of-the-route</a:t>
            </a:r>
            <a:r>
              <a:rPr lang="en-US" dirty="0" smtClean="0"/>
              <a:t>/</a:t>
            </a:r>
          </a:p>
          <a:p>
            <a:r>
              <a:rPr lang="en-US" dirty="0"/>
              <a:t>Knotted Line: http://</a:t>
            </a:r>
            <a:r>
              <a:rPr lang="en-US" dirty="0" err="1"/>
              <a:t>knottedline.com</a:t>
            </a:r>
            <a:r>
              <a:rPr lang="en-US" dirty="0"/>
              <a:t>/</a:t>
            </a:r>
            <a:endParaRPr lang="en-US" dirty="0" smtClean="0"/>
          </a:p>
          <a:p>
            <a:r>
              <a:rPr lang="en-US" dirty="0" smtClean="0"/>
              <a:t>Hearing the Music of </a:t>
            </a:r>
            <a:r>
              <a:rPr lang="en-US" dirty="0"/>
              <a:t>the Hemispheres: </a:t>
            </a:r>
            <a:r>
              <a:rPr lang="en-US" dirty="0">
                <a:hlinkClick r:id="rId3"/>
              </a:rPr>
              <a:t>http://</a:t>
            </a:r>
            <a:r>
              <a:rPr lang="en-US" dirty="0" smtClean="0">
                <a:hlinkClick r:id="rId3"/>
              </a:rPr>
              <a:t>scalar.usc.edu/anvc/music-of-the-hemispheres/index</a:t>
            </a:r>
            <a:r>
              <a:rPr lang="en-US" dirty="0" smtClean="0"/>
              <a:t> </a:t>
            </a:r>
            <a:endParaRPr lang="en-US" dirty="0"/>
          </a:p>
        </p:txBody>
      </p:sp>
    </p:spTree>
    <p:extLst>
      <p:ext uri="{BB962C8B-B14F-4D97-AF65-F5344CB8AC3E}">
        <p14:creationId xmlns:p14="http://schemas.microsoft.com/office/powerpoint/2010/main" val="14197308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Activity 1: Site Analysis</a:t>
            </a:r>
            <a:endParaRPr lang="en-US" dirty="0"/>
          </a:p>
        </p:txBody>
      </p:sp>
      <p:sp>
        <p:nvSpPr>
          <p:cNvPr id="3" name="Content Placeholder 2"/>
          <p:cNvSpPr>
            <a:spLocks noGrp="1"/>
          </p:cNvSpPr>
          <p:nvPr>
            <p:ph idx="1"/>
          </p:nvPr>
        </p:nvSpPr>
        <p:spPr/>
        <p:txBody>
          <a:bodyPr/>
          <a:lstStyle/>
          <a:p>
            <a:r>
              <a:rPr lang="en-US" dirty="0" smtClean="0"/>
              <a:t>In groups of </a:t>
            </a:r>
            <a:r>
              <a:rPr lang="en-US" dirty="0" smtClean="0"/>
              <a:t>3-4, </a:t>
            </a:r>
            <a:r>
              <a:rPr lang="en-US" dirty="0" smtClean="0"/>
              <a:t>look at the two multimodal publications assigned to your group</a:t>
            </a:r>
            <a:r>
              <a:rPr lang="en-US" dirty="0" smtClean="0"/>
              <a:t>. </a:t>
            </a:r>
          </a:p>
          <a:p>
            <a:pPr lvl="1"/>
            <a:r>
              <a:rPr lang="en-US" dirty="0" smtClean="0"/>
              <a:t>Go to the </a:t>
            </a:r>
            <a:r>
              <a:rPr lang="en-US" dirty="0" err="1" smtClean="0"/>
              <a:t>Github</a:t>
            </a:r>
            <a:r>
              <a:rPr lang="en-US" dirty="0" smtClean="0"/>
              <a:t> page for links to the digital publications!</a:t>
            </a:r>
            <a:endParaRPr lang="en-US" dirty="0" smtClean="0"/>
          </a:p>
          <a:p>
            <a:r>
              <a:rPr lang="en-US" dirty="0" smtClean="0"/>
              <a:t>Identify common features and structures, and issues that you think might be common concerns (in terms of process, information organization, social and legal concerns, technical requirements) with the two different sites. </a:t>
            </a:r>
          </a:p>
          <a:p>
            <a:r>
              <a:rPr lang="en-US" dirty="0" smtClean="0"/>
              <a:t>Also identify some areas where the two sites diverge in these areas.</a:t>
            </a:r>
          </a:p>
          <a:p>
            <a:endParaRPr lang="en-US" dirty="0" smtClean="0"/>
          </a:p>
        </p:txBody>
      </p:sp>
    </p:spTree>
    <p:extLst>
      <p:ext uri="{BB962C8B-B14F-4D97-AF65-F5344CB8AC3E}">
        <p14:creationId xmlns:p14="http://schemas.microsoft.com/office/powerpoint/2010/main" val="9657698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Discuss</a:t>
            </a:r>
            <a:r>
              <a:rPr lang="mr-IN" dirty="0" smtClean="0"/>
              <a:t>…</a:t>
            </a:r>
            <a:r>
              <a:rPr lang="en-US" dirty="0" smtClean="0"/>
              <a:t>.</a:t>
            </a:r>
            <a:endParaRPr lang="en-US" dirty="0"/>
          </a:p>
        </p:txBody>
      </p:sp>
      <p:sp>
        <p:nvSpPr>
          <p:cNvPr id="3" name="Content Placeholder 2"/>
          <p:cNvSpPr>
            <a:spLocks noGrp="1"/>
          </p:cNvSpPr>
          <p:nvPr>
            <p:ph idx="1"/>
          </p:nvPr>
        </p:nvSpPr>
        <p:spPr/>
        <p:txBody>
          <a:bodyPr/>
          <a:lstStyle/>
          <a:p>
            <a:r>
              <a:rPr lang="en-US" dirty="0" smtClean="0"/>
              <a:t>What </a:t>
            </a:r>
            <a:r>
              <a:rPr lang="en-US" dirty="0" smtClean="0"/>
              <a:t>did </a:t>
            </a:r>
            <a:r>
              <a:rPr lang="en-US" dirty="0" smtClean="0"/>
              <a:t>you notice in your site analysis?</a:t>
            </a:r>
          </a:p>
          <a:p>
            <a:r>
              <a:rPr lang="en-US" dirty="0" smtClean="0"/>
              <a:t>What were key elements</a:t>
            </a:r>
            <a:r>
              <a:rPr lang="en-US" dirty="0" smtClean="0"/>
              <a:t>?</a:t>
            </a:r>
          </a:p>
          <a:p>
            <a:r>
              <a:rPr lang="en-US" dirty="0" smtClean="0"/>
              <a:t>What did you learn?</a:t>
            </a:r>
            <a:endParaRPr lang="en-US" dirty="0"/>
          </a:p>
        </p:txBody>
      </p:sp>
    </p:spTree>
    <p:extLst>
      <p:ext uri="{BB962C8B-B14F-4D97-AF65-F5344CB8AC3E}">
        <p14:creationId xmlns:p14="http://schemas.microsoft.com/office/powerpoint/2010/main" val="20928695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Core Concerns for Multimodal Publishing: Copyright</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Use of in-copyright media (which will include most video/audio media) can pose difficult fair use questions, but there are a number of “best practices” documents available that point to an emerging consensus.</a:t>
            </a:r>
            <a:endParaRPr lang="en-US" dirty="0"/>
          </a:p>
          <a:p>
            <a:pPr lvl="1"/>
            <a:r>
              <a:rPr lang="en-US" dirty="0" smtClean="0">
                <a:hlinkClick r:id="rId2"/>
              </a:rPr>
              <a:t>Statement </a:t>
            </a:r>
            <a:r>
              <a:rPr lang="en-US" dirty="0">
                <a:hlinkClick r:id="rId2"/>
              </a:rPr>
              <a:t>of the Fair Use of Images for Teaching, Research, and Study by the Visual Resources Association</a:t>
            </a:r>
            <a:r>
              <a:rPr lang="en-US" dirty="0"/>
              <a:t> </a:t>
            </a:r>
          </a:p>
          <a:p>
            <a:pPr lvl="1"/>
            <a:r>
              <a:rPr lang="en-US" dirty="0">
                <a:hlinkClick r:id="rId3"/>
              </a:rPr>
              <a:t>Code of Best Practices in the Fair Use for Visual Arts</a:t>
            </a:r>
            <a:r>
              <a:rPr lang="en-US" dirty="0"/>
              <a:t> </a:t>
            </a:r>
          </a:p>
          <a:p>
            <a:r>
              <a:rPr lang="en-US" dirty="0" smtClean="0"/>
              <a:t>Key theme in best practice: use of in copyright works should not be “merely illustrative”; they should be important to the argument (have specific accompanying critical commentary of the specific media or otherwise be clearly necessary to the purpose). “Merely illustrative” = decorative, or easily interchangeable (do I need this specific picture of a dog, or would any dog do?).</a:t>
            </a:r>
          </a:p>
          <a:p>
            <a:r>
              <a:rPr lang="en-US" dirty="0">
                <a:hlinkClick r:id="rId4"/>
              </a:rPr>
              <a:t>Columbia Fair Use Checklist</a:t>
            </a:r>
            <a:r>
              <a:rPr lang="en-US" dirty="0"/>
              <a:t> </a:t>
            </a:r>
          </a:p>
        </p:txBody>
      </p:sp>
    </p:spTree>
    <p:extLst>
      <p:ext uri="{BB962C8B-B14F-4D97-AF65-F5344CB8AC3E}">
        <p14:creationId xmlns:p14="http://schemas.microsoft.com/office/powerpoint/2010/main" val="370867471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Depth</Template>
  <TotalTime>259</TotalTime>
  <Words>2653</Words>
  <Application>Microsoft Macintosh PowerPoint</Application>
  <PresentationFormat>Widescreen</PresentationFormat>
  <Paragraphs>306</Paragraphs>
  <Slides>57</Slides>
  <Notes>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57</vt:i4>
      </vt:variant>
    </vt:vector>
  </HeadingPairs>
  <TitlesOfParts>
    <vt:vector size="63" baseType="lpstr">
      <vt:lpstr>Calibri</vt:lpstr>
      <vt:lpstr>Calibri Light</vt:lpstr>
      <vt:lpstr>Mangal</vt:lpstr>
      <vt:lpstr>Wingdings</vt:lpstr>
      <vt:lpstr>Arial</vt:lpstr>
      <vt:lpstr>Office Theme</vt:lpstr>
      <vt:lpstr>Get Ready….</vt:lpstr>
      <vt:lpstr>Multimodal Publishing with Scalar</vt:lpstr>
      <vt:lpstr>What is Multimodal Publishing?</vt:lpstr>
      <vt:lpstr>What Does Multi-Modal Publishing Entail?</vt:lpstr>
      <vt:lpstr>History and Common Platforms</vt:lpstr>
      <vt:lpstr>Diversity of Possibilities….</vt:lpstr>
      <vt:lpstr>Activity 1: Site Analysis</vt:lpstr>
      <vt:lpstr>Discuss….</vt:lpstr>
      <vt:lpstr>Core Concerns for Multimodal Publishing: Copyright</vt:lpstr>
      <vt:lpstr>Core Concerns for Multimodal Publishing: Discovery of Media Content</vt:lpstr>
      <vt:lpstr>Core Concerns for Multimodal Publishing: Metadata, Data Curation, File Management</vt:lpstr>
      <vt:lpstr>Core Concerns for Multimodal Publishing: Writing Process</vt:lpstr>
      <vt:lpstr>Core Concerns for Multimodal Publishing: Varying Degrees of Technical Difficulty</vt:lpstr>
      <vt:lpstr>Core Concerns for Multimodal Publishing: Sustainability</vt:lpstr>
      <vt:lpstr>Prelim Discussion: Structure of a Scalar site</vt:lpstr>
      <vt:lpstr>Activity 2: Map Out a Multimodal Site for Scalar</vt:lpstr>
      <vt:lpstr>ACTIVITY 2: Potential Sources for Data</vt:lpstr>
      <vt:lpstr>Activity 2: Map Out a Multimodal Site for Scalar</vt:lpstr>
      <vt:lpstr>Discuss….</vt:lpstr>
      <vt:lpstr>Scalar Account Set Up</vt:lpstr>
      <vt:lpstr>Break!</vt:lpstr>
      <vt:lpstr>Introduction to Scalar</vt:lpstr>
      <vt:lpstr>Scalar: An Introduction</vt:lpstr>
      <vt:lpstr>Strengths of Scalar</vt:lpstr>
      <vt:lpstr>Productive workflow in Scalar?</vt:lpstr>
      <vt:lpstr>Potential Sources for Data for Your Site</vt:lpstr>
      <vt:lpstr>Start Your Scalar Site: Dashboard</vt:lpstr>
      <vt:lpstr>Media Options</vt:lpstr>
      <vt:lpstr>Ways to Use Media In Scalar: Commentary/Critique</vt:lpstr>
      <vt:lpstr>Ways to Use Media In Scalar: Original Text</vt:lpstr>
      <vt:lpstr>Ways to Use Media In Scalar: Annotation</vt:lpstr>
      <vt:lpstr>Ways to Use Media In Scalar: Illustration</vt:lpstr>
      <vt:lpstr>Ways to Use Media In Scalar: Background</vt:lpstr>
      <vt:lpstr>Ways to Use Media In Scalar: Title Page/Splash Page</vt:lpstr>
      <vt:lpstr>Ways to Use Media in Scalar: Media Galleries</vt:lpstr>
      <vt:lpstr>REMEMBER: Multimedia &amp; Copyright</vt:lpstr>
      <vt:lpstr>YOUR TURN: Upload media</vt:lpstr>
      <vt:lpstr>Annotating Images</vt:lpstr>
      <vt:lpstr>Annotating video</vt:lpstr>
      <vt:lpstr>Create a Page</vt:lpstr>
      <vt:lpstr>Structure of a Scalar site</vt:lpstr>
      <vt:lpstr>Create a Path</vt:lpstr>
      <vt:lpstr>Site Planning</vt:lpstr>
      <vt:lpstr>PowerPoint Presentation</vt:lpstr>
      <vt:lpstr>Open Lab Time in Scalar</vt:lpstr>
      <vt:lpstr>Build Your Scalar Site: Key Steps</vt:lpstr>
      <vt:lpstr>Advanced Scalar Use: Paths and Flexibility</vt:lpstr>
      <vt:lpstr>Advanced Scalar Use: Paths and Flexibility</vt:lpstr>
      <vt:lpstr>Advanced Scalar Use: Paths and Flexibility</vt:lpstr>
      <vt:lpstr>Advanced Scalar Use: Paths and Flexibility</vt:lpstr>
      <vt:lpstr>Advanced Scalar Functions to Play With</vt:lpstr>
      <vt:lpstr>Discuss….</vt:lpstr>
      <vt:lpstr>Why Libraries and Digital Publishing?</vt:lpstr>
      <vt:lpstr>Digital Publishing and Information Professionals</vt:lpstr>
      <vt:lpstr>Why Would Your Users Want to Learn Multi-Modal Publishing?</vt:lpstr>
      <vt:lpstr>How Do You Build Potential Services?</vt:lpstr>
      <vt:lpstr>Questions?</vt:lpstr>
    </vt:vector>
  </TitlesOfParts>
  <Company/>
  <LinksUpToDate>false</LinksUpToDate>
  <SharedDoc>false</SharedDoc>
  <HyperlinksChanged>false</HyperlinksChanged>
  <AppVersion>15.0032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Multimodal Publishing with Scalar</dc:title>
  <dc:creator>Tracy, Daniel</dc:creator>
  <cp:lastModifiedBy>Harriett Green</cp:lastModifiedBy>
  <cp:revision>43</cp:revision>
  <dcterms:created xsi:type="dcterms:W3CDTF">2017-05-12T13:53:15Z</dcterms:created>
  <dcterms:modified xsi:type="dcterms:W3CDTF">2017-06-06T01:45:44Z</dcterms:modified>
</cp:coreProperties>
</file>